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333" r:id="rId2"/>
    <p:sldId id="334" r:id="rId3"/>
    <p:sldId id="256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hqRUm/4AGbu0fuO+rpHCyLJRlK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3"/>
    <a:srgbClr val="006394"/>
    <a:srgbClr val="29ABE2"/>
    <a:srgbClr val="016494"/>
    <a:srgbClr val="29ACE3"/>
    <a:srgbClr val="44404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65FEA-5FC2-432C-BE89-B0CFF471A2C2}" v="5" dt="2023-08-16T02:16:06.566"/>
  </p1510:revLst>
</p1510:revInfo>
</file>

<file path=ppt/tableStyles.xml><?xml version="1.0" encoding="utf-8"?>
<a:tblStyleLst xmlns:a="http://schemas.openxmlformats.org/drawingml/2006/main" def="{3061B8B8-8749-4192-A4AD-6DCFC90CC2D0}">
  <a:tblStyle styleId="{3061B8B8-8749-4192-A4AD-6DCFC90CC2D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56740" autoAdjust="0"/>
  </p:normalViewPr>
  <p:slideViewPr>
    <p:cSldViewPr snapToGrid="0">
      <p:cViewPr varScale="1">
        <p:scale>
          <a:sx n="42" d="100"/>
          <a:sy n="42" d="100"/>
        </p:scale>
        <p:origin x="158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55" Type="http://customschemas.google.com/relationships/presentationmetadata" Target="metadata"/><Relationship Id="rId7" Type="http://schemas.openxmlformats.org/officeDocument/2006/relationships/font" Target="fonts/font2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8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56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u-Perez, Javier" userId="a3035e3a-da55-41f1-8106-f79a6e95b6e7" providerId="ADAL" clId="{49565FEA-5FC2-432C-BE89-B0CFF471A2C2}"/>
    <pc:docChg chg="undo custSel addSld delSld modSld modMainMaster">
      <pc:chgData name="Andreu-Perez, Javier" userId="a3035e3a-da55-41f1-8106-f79a6e95b6e7" providerId="ADAL" clId="{49565FEA-5FC2-432C-BE89-B0CFF471A2C2}" dt="2023-08-16T02:17:10.370" v="122" actId="47"/>
      <pc:docMkLst>
        <pc:docMk/>
      </pc:docMkLst>
      <pc:sldChg chg="delSp modSp mod">
        <pc:chgData name="Andreu-Perez, Javier" userId="a3035e3a-da55-41f1-8106-f79a6e95b6e7" providerId="ADAL" clId="{49565FEA-5FC2-432C-BE89-B0CFF471A2C2}" dt="2023-08-16T02:11:40.679" v="5" actId="478"/>
        <pc:sldMkLst>
          <pc:docMk/>
          <pc:sldMk cId="0" sldId="256"/>
        </pc:sldMkLst>
        <pc:spChg chg="del">
          <ac:chgData name="Andreu-Perez, Javier" userId="a3035e3a-da55-41f1-8106-f79a6e95b6e7" providerId="ADAL" clId="{49565FEA-5FC2-432C-BE89-B0CFF471A2C2}" dt="2023-08-16T02:11:37.649" v="0" actId="478"/>
          <ac:spMkLst>
            <pc:docMk/>
            <pc:sldMk cId="0" sldId="256"/>
            <ac:spMk id="2" creationId="{8D08FA91-7562-444D-8BC2-E8A4089536E7}"/>
          </ac:spMkLst>
        </pc:spChg>
        <pc:spChg chg="del mod">
          <ac:chgData name="Andreu-Perez, Javier" userId="a3035e3a-da55-41f1-8106-f79a6e95b6e7" providerId="ADAL" clId="{49565FEA-5FC2-432C-BE89-B0CFF471A2C2}" dt="2023-08-16T02:11:38.975" v="2" actId="478"/>
          <ac:spMkLst>
            <pc:docMk/>
            <pc:sldMk cId="0" sldId="256"/>
            <ac:spMk id="3" creationId="{D406093E-81AF-466E-BFF4-960184A27A06}"/>
          </ac:spMkLst>
        </pc:spChg>
        <pc:picChg chg="del">
          <ac:chgData name="Andreu-Perez, Javier" userId="a3035e3a-da55-41f1-8106-f79a6e95b6e7" providerId="ADAL" clId="{49565FEA-5FC2-432C-BE89-B0CFF471A2C2}" dt="2023-08-16T02:11:40.679" v="5" actId="478"/>
          <ac:picMkLst>
            <pc:docMk/>
            <pc:sldMk cId="0" sldId="256"/>
            <ac:picMk id="5" creationId="{0EBF0368-0E77-7354-8E9A-3508817F060C}"/>
          </ac:picMkLst>
        </pc:picChg>
        <pc:picChg chg="del">
          <ac:chgData name="Andreu-Perez, Javier" userId="a3035e3a-da55-41f1-8106-f79a6e95b6e7" providerId="ADAL" clId="{49565FEA-5FC2-432C-BE89-B0CFF471A2C2}" dt="2023-08-16T02:11:40.163" v="4" actId="478"/>
          <ac:picMkLst>
            <pc:docMk/>
            <pc:sldMk cId="0" sldId="256"/>
            <ac:picMk id="6" creationId="{1ABBBA1D-3D81-3B23-C7FD-B6099DD8EE8C}"/>
          </ac:picMkLst>
        </pc:picChg>
        <pc:picChg chg="del">
          <ac:chgData name="Andreu-Perez, Javier" userId="a3035e3a-da55-41f1-8106-f79a6e95b6e7" providerId="ADAL" clId="{49565FEA-5FC2-432C-BE89-B0CFF471A2C2}" dt="2023-08-16T02:11:39.604" v="3" actId="478"/>
          <ac:picMkLst>
            <pc:docMk/>
            <pc:sldMk cId="0" sldId="256"/>
            <ac:picMk id="10" creationId="{36A77CDB-C47F-9EEB-21CE-1B5128CC62F1}"/>
          </ac:picMkLst>
        </pc:picChg>
      </pc:sldChg>
      <pc:sldChg chg="del">
        <pc:chgData name="Andreu-Perez, Javier" userId="a3035e3a-da55-41f1-8106-f79a6e95b6e7" providerId="ADAL" clId="{49565FEA-5FC2-432C-BE89-B0CFF471A2C2}" dt="2023-08-16T02:16:52.823" v="119" actId="47"/>
        <pc:sldMkLst>
          <pc:docMk/>
          <pc:sldMk cId="0" sldId="258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0" sldId="259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1849613066" sldId="302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2311306503" sldId="303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2803547343" sldId="304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4269559164" sldId="305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2522843507" sldId="306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3141912074" sldId="308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2126329067" sldId="309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946732653" sldId="310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2296510076" sldId="311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917155760" sldId="312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1400526384" sldId="314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4276265470" sldId="315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2288759582" sldId="316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3265736823" sldId="317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647393067" sldId="318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2574288522" sldId="319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801743554" sldId="320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442782734" sldId="321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1114151004" sldId="325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2815896252" sldId="326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2339635810" sldId="327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1624843775" sldId="328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2649508765" sldId="329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1327205279" sldId="330"/>
        </pc:sldMkLst>
      </pc:sldChg>
      <pc:sldChg chg="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276694314" sldId="331"/>
        </pc:sldMkLst>
      </pc:sldChg>
      <pc:sldChg chg="del">
        <pc:chgData name="Andreu-Perez, Javier" userId="a3035e3a-da55-41f1-8106-f79a6e95b6e7" providerId="ADAL" clId="{49565FEA-5FC2-432C-BE89-B0CFF471A2C2}" dt="2023-08-16T02:16:58.220" v="120" actId="47"/>
        <pc:sldMkLst>
          <pc:docMk/>
          <pc:sldMk cId="3925012319" sldId="332"/>
        </pc:sldMkLst>
      </pc:sldChg>
      <pc:sldChg chg="new">
        <pc:chgData name="Andreu-Perez, Javier" userId="a3035e3a-da55-41f1-8106-f79a6e95b6e7" providerId="ADAL" clId="{49565FEA-5FC2-432C-BE89-B0CFF471A2C2}" dt="2023-08-16T02:11:46.431" v="6" actId="680"/>
        <pc:sldMkLst>
          <pc:docMk/>
          <pc:sldMk cId="4012063743" sldId="333"/>
        </pc:sldMkLst>
      </pc:sldChg>
      <pc:sldChg chg="new">
        <pc:chgData name="Andreu-Perez, Javier" userId="a3035e3a-da55-41f1-8106-f79a6e95b6e7" providerId="ADAL" clId="{49565FEA-5FC2-432C-BE89-B0CFF471A2C2}" dt="2023-08-16T02:11:48.012" v="7" actId="680"/>
        <pc:sldMkLst>
          <pc:docMk/>
          <pc:sldMk cId="248934605" sldId="334"/>
        </pc:sldMkLst>
      </pc:sldChg>
      <pc:sldChg chg="new del">
        <pc:chgData name="Andreu-Perez, Javier" userId="a3035e3a-da55-41f1-8106-f79a6e95b6e7" providerId="ADAL" clId="{49565FEA-5FC2-432C-BE89-B0CFF471A2C2}" dt="2023-08-16T02:17:10.370" v="122" actId="47"/>
        <pc:sldMkLst>
          <pc:docMk/>
          <pc:sldMk cId="603986978" sldId="335"/>
        </pc:sldMkLst>
      </pc:sldChg>
      <pc:sldChg chg="new del">
        <pc:chgData name="Andreu-Perez, Javier" userId="a3035e3a-da55-41f1-8106-f79a6e95b6e7" providerId="ADAL" clId="{49565FEA-5FC2-432C-BE89-B0CFF471A2C2}" dt="2023-08-16T02:17:07.988" v="121" actId="47"/>
        <pc:sldMkLst>
          <pc:docMk/>
          <pc:sldMk cId="257543716" sldId="336"/>
        </pc:sldMkLst>
      </pc:sldChg>
      <pc:sldMasterChg chg="addSp delSp modSp mod modSldLayout">
        <pc:chgData name="Andreu-Perez, Javier" userId="a3035e3a-da55-41f1-8106-f79a6e95b6e7" providerId="ADAL" clId="{49565FEA-5FC2-432C-BE89-B0CFF471A2C2}" dt="2023-08-16T02:16:06.566" v="118"/>
        <pc:sldMasterMkLst>
          <pc:docMk/>
          <pc:sldMasterMk cId="0" sldId="2147483648"/>
        </pc:sldMasterMkLst>
        <pc:spChg chg="mod">
          <ac:chgData name="Andreu-Perez, Javier" userId="a3035e3a-da55-41f1-8106-f79a6e95b6e7" providerId="ADAL" clId="{49565FEA-5FC2-432C-BE89-B0CFF471A2C2}" dt="2023-08-16T02:16:06.566" v="118"/>
          <ac:spMkLst>
            <pc:docMk/>
            <pc:sldMasterMk cId="0" sldId="2147483648"/>
            <ac:spMk id="5" creationId="{96EDB5DA-A24C-4808-68E8-E95CA215AEE1}"/>
          </ac:spMkLst>
        </pc:spChg>
        <pc:grpChg chg="add mod">
          <ac:chgData name="Andreu-Perez, Javier" userId="a3035e3a-da55-41f1-8106-f79a6e95b6e7" providerId="ADAL" clId="{49565FEA-5FC2-432C-BE89-B0CFF471A2C2}" dt="2023-08-16T02:16:06.566" v="118"/>
          <ac:grpSpMkLst>
            <pc:docMk/>
            <pc:sldMasterMk cId="0" sldId="2147483648"/>
            <ac:grpSpMk id="4" creationId="{2024E65C-0E62-58F7-263C-622800FB03E2}"/>
          </ac:grpSpMkLst>
        </pc:grpChg>
        <pc:picChg chg="add del">
          <ac:chgData name="Andreu-Perez, Javier" userId="a3035e3a-da55-41f1-8106-f79a6e95b6e7" providerId="ADAL" clId="{49565FEA-5FC2-432C-BE89-B0CFF471A2C2}" dt="2023-08-16T02:15:58.357" v="116" actId="22"/>
          <ac:picMkLst>
            <pc:docMk/>
            <pc:sldMasterMk cId="0" sldId="2147483648"/>
            <ac:picMk id="3" creationId="{2E2374E4-9A86-1F91-3808-FC4A318BBE5F}"/>
          </ac:picMkLst>
        </pc:picChg>
        <pc:picChg chg="mod">
          <ac:chgData name="Andreu-Perez, Javier" userId="a3035e3a-da55-41f1-8106-f79a6e95b6e7" providerId="ADAL" clId="{49565FEA-5FC2-432C-BE89-B0CFF471A2C2}" dt="2023-08-16T02:16:06.566" v="118"/>
          <ac:picMkLst>
            <pc:docMk/>
            <pc:sldMasterMk cId="0" sldId="2147483648"/>
            <ac:picMk id="11" creationId="{1D298015-14D9-8BDE-6865-43501179659F}"/>
          </ac:picMkLst>
        </pc:picChg>
        <pc:picChg chg="mod">
          <ac:chgData name="Andreu-Perez, Javier" userId="a3035e3a-da55-41f1-8106-f79a6e95b6e7" providerId="ADAL" clId="{49565FEA-5FC2-432C-BE89-B0CFF471A2C2}" dt="2023-08-16T02:16:06.566" v="118"/>
          <ac:picMkLst>
            <pc:docMk/>
            <pc:sldMasterMk cId="0" sldId="2147483648"/>
            <ac:picMk id="12" creationId="{7AB3197B-A7A1-A4D4-DD06-BB65B5DA95FE}"/>
          </ac:picMkLst>
        </pc:picChg>
        <pc:sldLayoutChg chg="addSp modSp mod">
          <pc:chgData name="Andreu-Perez, Javier" userId="a3035e3a-da55-41f1-8106-f79a6e95b6e7" providerId="ADAL" clId="{49565FEA-5FC2-432C-BE89-B0CFF471A2C2}" dt="2023-08-16T02:16:03.875" v="117" actId="164"/>
          <pc:sldLayoutMkLst>
            <pc:docMk/>
            <pc:sldMasterMk cId="0" sldId="2147483648"/>
            <pc:sldLayoutMk cId="0" sldId="2147483649"/>
          </pc:sldLayoutMkLst>
          <pc:spChg chg="add mod">
            <ac:chgData name="Andreu-Perez, Javier" userId="a3035e3a-da55-41f1-8106-f79a6e95b6e7" providerId="ADAL" clId="{49565FEA-5FC2-432C-BE89-B0CFF471A2C2}" dt="2023-08-16T02:16:03.875" v="117" actId="164"/>
            <ac:spMkLst>
              <pc:docMk/>
              <pc:sldMasterMk cId="0" sldId="2147483648"/>
              <pc:sldLayoutMk cId="0" sldId="2147483649"/>
              <ac:spMk id="2" creationId="{B5D3B6F8-27CA-D6D3-72F5-F1B5033852D9}"/>
            </ac:spMkLst>
          </pc:spChg>
          <pc:grpChg chg="add mod">
            <ac:chgData name="Andreu-Perez, Javier" userId="a3035e3a-da55-41f1-8106-f79a6e95b6e7" providerId="ADAL" clId="{49565FEA-5FC2-432C-BE89-B0CFF471A2C2}" dt="2023-08-16T02:16:03.875" v="117" actId="164"/>
            <ac:grpSpMkLst>
              <pc:docMk/>
              <pc:sldMasterMk cId="0" sldId="2147483648"/>
              <pc:sldLayoutMk cId="0" sldId="2147483649"/>
              <ac:grpSpMk id="7" creationId="{073B3C74-A85B-3840-FC43-E64AD1282136}"/>
            </ac:grpSpMkLst>
          </pc:grpChg>
          <pc:picChg chg="add mod">
            <ac:chgData name="Andreu-Perez, Javier" userId="a3035e3a-da55-41f1-8106-f79a6e95b6e7" providerId="ADAL" clId="{49565FEA-5FC2-432C-BE89-B0CFF471A2C2}" dt="2023-08-16T02:16:03.875" v="117" actId="164"/>
            <ac:picMkLst>
              <pc:docMk/>
              <pc:sldMasterMk cId="0" sldId="2147483648"/>
              <pc:sldLayoutMk cId="0" sldId="2147483649"/>
              <ac:picMk id="4" creationId="{60C8902C-A0A5-B41E-BD85-B462484EA22A}"/>
            </ac:picMkLst>
          </pc:picChg>
          <pc:picChg chg="add mod">
            <ac:chgData name="Andreu-Perez, Javier" userId="a3035e3a-da55-41f1-8106-f79a6e95b6e7" providerId="ADAL" clId="{49565FEA-5FC2-432C-BE89-B0CFF471A2C2}" dt="2023-08-16T02:16:03.875" v="117" actId="164"/>
            <ac:picMkLst>
              <pc:docMk/>
              <pc:sldMasterMk cId="0" sldId="2147483648"/>
              <pc:sldLayoutMk cId="0" sldId="2147483649"/>
              <ac:picMk id="6" creationId="{E4552192-B516-1AF1-9A24-540C9A0DEE4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3B3C74-A85B-3840-FC43-E64AD1282136}"/>
              </a:ext>
            </a:extLst>
          </p:cNvPr>
          <p:cNvGrpSpPr/>
          <p:nvPr userDrawn="1"/>
        </p:nvGrpSpPr>
        <p:grpSpPr>
          <a:xfrm>
            <a:off x="0" y="6198962"/>
            <a:ext cx="11766550" cy="705927"/>
            <a:chOff x="0" y="6198962"/>
            <a:chExt cx="11766550" cy="705927"/>
          </a:xfrm>
        </p:grpSpPr>
        <p:sp>
          <p:nvSpPr>
            <p:cNvPr id="2" name="Google Shape;49;g17dbed2a1cb_1_42">
              <a:extLst>
                <a:ext uri="{FF2B5EF4-FFF2-40B4-BE49-F238E27FC236}">
                  <a16:creationId xmlns:a16="http://schemas.microsoft.com/office/drawing/2014/main" id="{B5D3B6F8-27CA-D6D3-72F5-F1B5033852D9}"/>
                </a:ext>
              </a:extLst>
            </p:cNvPr>
            <p:cNvSpPr/>
            <p:nvPr userDrawn="1"/>
          </p:nvSpPr>
          <p:spPr>
            <a:xfrm>
              <a:off x="0" y="6216649"/>
              <a:ext cx="11766550" cy="647699"/>
            </a:xfrm>
            <a:custGeom>
              <a:avLst/>
              <a:gdLst/>
              <a:ahLst/>
              <a:cxnLst/>
              <a:rect l="l" t="t" r="r" b="b"/>
              <a:pathLst>
                <a:path w="11766550" h="844295" extrusionOk="0">
                  <a:moveTo>
                    <a:pt x="0" y="0"/>
                  </a:moveTo>
                  <a:lnTo>
                    <a:pt x="11226800" y="0"/>
                  </a:lnTo>
                  <a:cubicBezTo>
                    <a:pt x="11410950" y="279315"/>
                    <a:pt x="11493500" y="412580"/>
                    <a:pt x="11766550" y="837945"/>
                  </a:cubicBezTo>
                  <a:lnTo>
                    <a:pt x="0" y="844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6293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3663" marR="0" lvl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da-DK" sz="1200" b="0" i="0" u="none" strike="noStrike" cap="none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" name="Picture 3" descr="A red line on a black background&#10;&#10;Description automatically generated">
              <a:extLst>
                <a:ext uri="{FF2B5EF4-FFF2-40B4-BE49-F238E27FC236}">
                  <a16:creationId xmlns:a16="http://schemas.microsoft.com/office/drawing/2014/main" id="{60C8902C-A0A5-B41E-BD85-B462484EA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7605" y="6198962"/>
              <a:ext cx="3041195" cy="70592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552192-B516-1AF1-9A24-540C9A0DEE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28152" y="6299765"/>
              <a:ext cx="5132028" cy="525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24E65C-0E62-58F7-263C-622800FB03E2}"/>
              </a:ext>
            </a:extLst>
          </p:cNvPr>
          <p:cNvGrpSpPr/>
          <p:nvPr userDrawn="1"/>
        </p:nvGrpSpPr>
        <p:grpSpPr>
          <a:xfrm>
            <a:off x="0" y="6198962"/>
            <a:ext cx="11766550" cy="705927"/>
            <a:chOff x="0" y="6198962"/>
            <a:chExt cx="11766550" cy="705927"/>
          </a:xfrm>
        </p:grpSpPr>
        <p:sp>
          <p:nvSpPr>
            <p:cNvPr id="5" name="Google Shape;49;g17dbed2a1cb_1_42">
              <a:extLst>
                <a:ext uri="{FF2B5EF4-FFF2-40B4-BE49-F238E27FC236}">
                  <a16:creationId xmlns:a16="http://schemas.microsoft.com/office/drawing/2014/main" id="{96EDB5DA-A24C-4808-68E8-E95CA215AEE1}"/>
                </a:ext>
              </a:extLst>
            </p:cNvPr>
            <p:cNvSpPr/>
            <p:nvPr userDrawn="1"/>
          </p:nvSpPr>
          <p:spPr>
            <a:xfrm>
              <a:off x="0" y="6216649"/>
              <a:ext cx="11766550" cy="647699"/>
            </a:xfrm>
            <a:custGeom>
              <a:avLst/>
              <a:gdLst/>
              <a:ahLst/>
              <a:cxnLst/>
              <a:rect l="l" t="t" r="r" b="b"/>
              <a:pathLst>
                <a:path w="11766550" h="844295" extrusionOk="0">
                  <a:moveTo>
                    <a:pt x="0" y="0"/>
                  </a:moveTo>
                  <a:lnTo>
                    <a:pt x="11226800" y="0"/>
                  </a:lnTo>
                  <a:cubicBezTo>
                    <a:pt x="11410950" y="279315"/>
                    <a:pt x="11493500" y="412580"/>
                    <a:pt x="11766550" y="837945"/>
                  </a:cubicBezTo>
                  <a:lnTo>
                    <a:pt x="0" y="844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6293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3663" marR="0" lvl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da-DK" sz="1200" b="0" i="0" u="none" strike="noStrike" cap="none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Picture 10" descr="A red line on a black background&#10;&#10;Description automatically generated">
              <a:extLst>
                <a:ext uri="{FF2B5EF4-FFF2-40B4-BE49-F238E27FC236}">
                  <a16:creationId xmlns:a16="http://schemas.microsoft.com/office/drawing/2014/main" id="{1D298015-14D9-8BDE-6865-4350117965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7605" y="6198962"/>
              <a:ext cx="3041195" cy="7059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B3197B-A7A1-A4D4-DD06-BB65B5DA95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28152" y="6299765"/>
              <a:ext cx="5132028" cy="525000"/>
            </a:xfrm>
            <a:prstGeom prst="rect">
              <a:avLst/>
            </a:prstGeom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C7FE5-EB2A-94F9-67FB-03DBA4DA26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206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C9BD5-FDB2-AEDC-900E-69C43DBACE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93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400" smtClean="0">
                <a:latin typeface="+mn-lt"/>
              </a:rPr>
              <a:t>3</a:t>
            </a:fld>
            <a:endParaRPr lang="es-PE" sz="1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8afab47-5f18-4dcb-9ef3-cd87045d98ab}" enabled="1" method="Standard" siteId="{a40c0d68-338e-44ef-ab17-812ee42d12c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</Words>
  <Application>Microsoft Office PowerPoint</Application>
  <PresentationFormat>Widescreen</PresentationFormat>
  <Paragraphs>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Tema de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Joseph Cherre</dc:creator>
  <cp:lastModifiedBy>Andreu-Perez, Javier</cp:lastModifiedBy>
  <cp:revision>24</cp:revision>
  <dcterms:modified xsi:type="dcterms:W3CDTF">2023-08-16T02:17:12Z</dcterms:modified>
</cp:coreProperties>
</file>