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handoutMasterIdLst>
    <p:handoutMasterId r:id="rId5"/>
  </p:handoutMasterIdLst>
  <p:sldIdLst>
    <p:sldId id="256" r:id="rId4"/>
  </p:sldIdLst>
  <p:sldSz cx="30275213" cy="21383625"/>
  <p:notesSz cx="20929600" cy="29819600"/>
  <p:defaultTextStyle>
    <a:defPPr>
      <a:defRPr lang="en-US"/>
    </a:defPPr>
    <a:lvl1pPr algn="l" rtl="0" fontAlgn="base">
      <a:spcBef>
        <a:spcPct val="0"/>
      </a:spcBef>
      <a:spcAft>
        <a:spcPct val="0"/>
      </a:spcAft>
      <a:defRPr sz="5800" kern="1200">
        <a:solidFill>
          <a:schemeClr val="tx1"/>
        </a:solidFill>
        <a:latin typeface="Arial" charset="0"/>
        <a:ea typeface="Arial" charset="0"/>
        <a:cs typeface="Arial" charset="0"/>
      </a:defRPr>
    </a:lvl1pPr>
    <a:lvl2pPr marL="939845" indent="-25401" algn="l" rtl="0" fontAlgn="base">
      <a:spcBef>
        <a:spcPct val="0"/>
      </a:spcBef>
      <a:spcAft>
        <a:spcPct val="0"/>
      </a:spcAft>
      <a:defRPr sz="5800" kern="1200">
        <a:solidFill>
          <a:schemeClr val="tx1"/>
        </a:solidFill>
        <a:latin typeface="Arial" charset="0"/>
        <a:ea typeface="Arial" charset="0"/>
        <a:cs typeface="Arial" charset="0"/>
      </a:defRPr>
    </a:lvl2pPr>
    <a:lvl3pPr marL="1879690" indent="-50803" algn="l" rtl="0" fontAlgn="base">
      <a:spcBef>
        <a:spcPct val="0"/>
      </a:spcBef>
      <a:spcAft>
        <a:spcPct val="0"/>
      </a:spcAft>
      <a:defRPr sz="5800" kern="1200">
        <a:solidFill>
          <a:schemeClr val="tx1"/>
        </a:solidFill>
        <a:latin typeface="Arial" charset="0"/>
        <a:ea typeface="Arial" charset="0"/>
        <a:cs typeface="Arial" charset="0"/>
      </a:defRPr>
    </a:lvl3pPr>
    <a:lvl4pPr marL="2819535" indent="-76204" algn="l" rtl="0" fontAlgn="base">
      <a:spcBef>
        <a:spcPct val="0"/>
      </a:spcBef>
      <a:spcAft>
        <a:spcPct val="0"/>
      </a:spcAft>
      <a:defRPr sz="5800" kern="1200">
        <a:solidFill>
          <a:schemeClr val="tx1"/>
        </a:solidFill>
        <a:latin typeface="Arial" charset="0"/>
        <a:ea typeface="Arial" charset="0"/>
        <a:cs typeface="Arial" charset="0"/>
      </a:defRPr>
    </a:lvl4pPr>
    <a:lvl5pPr marL="3762557" indent="-104781" algn="l" rtl="0" fontAlgn="base">
      <a:spcBef>
        <a:spcPct val="0"/>
      </a:spcBef>
      <a:spcAft>
        <a:spcPct val="0"/>
      </a:spcAft>
      <a:defRPr sz="5800" kern="1200">
        <a:solidFill>
          <a:schemeClr val="tx1"/>
        </a:solidFill>
        <a:latin typeface="Arial" charset="0"/>
        <a:ea typeface="Arial" charset="0"/>
        <a:cs typeface="Arial" charset="0"/>
      </a:defRPr>
    </a:lvl5pPr>
    <a:lvl6pPr marL="4572219" algn="l" defTabSz="1828887" rtl="0" eaLnBrk="1" latinLnBrk="0" hangingPunct="1">
      <a:defRPr sz="5800" kern="1200">
        <a:solidFill>
          <a:schemeClr val="tx1"/>
        </a:solidFill>
        <a:latin typeface="Arial" charset="0"/>
        <a:ea typeface="Arial" charset="0"/>
        <a:cs typeface="Arial" charset="0"/>
      </a:defRPr>
    </a:lvl6pPr>
    <a:lvl7pPr marL="5486662" algn="l" defTabSz="1828887" rtl="0" eaLnBrk="1" latinLnBrk="0" hangingPunct="1">
      <a:defRPr sz="5800" kern="1200">
        <a:solidFill>
          <a:schemeClr val="tx1"/>
        </a:solidFill>
        <a:latin typeface="Arial" charset="0"/>
        <a:ea typeface="Arial" charset="0"/>
        <a:cs typeface="Arial" charset="0"/>
      </a:defRPr>
    </a:lvl7pPr>
    <a:lvl8pPr marL="6401106" algn="l" defTabSz="1828887" rtl="0" eaLnBrk="1" latinLnBrk="0" hangingPunct="1">
      <a:defRPr sz="5800" kern="1200">
        <a:solidFill>
          <a:schemeClr val="tx1"/>
        </a:solidFill>
        <a:latin typeface="Arial" charset="0"/>
        <a:ea typeface="Arial" charset="0"/>
        <a:cs typeface="Arial" charset="0"/>
      </a:defRPr>
    </a:lvl8pPr>
    <a:lvl9pPr marL="7315550" algn="l" defTabSz="1828887" rtl="0" eaLnBrk="1" latinLnBrk="0" hangingPunct="1">
      <a:defRPr sz="5800"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1D42"/>
    <a:srgbClr val="660033"/>
    <a:srgbClr val="00FFFF"/>
    <a:srgbClr val="0033CC"/>
    <a:srgbClr val="0463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62A16E-DDF1-4D5D-ABD7-07D8F4316224}" v="6" dt="2023-08-25T00:13:53.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353" autoAdjust="0"/>
  </p:normalViewPr>
  <p:slideViewPr>
    <p:cSldViewPr>
      <p:cViewPr>
        <p:scale>
          <a:sx n="10" d="100"/>
          <a:sy n="10" d="100"/>
        </p:scale>
        <p:origin x="1635" y="727"/>
      </p:cViewPr>
      <p:guideLst/>
    </p:cSldViewPr>
  </p:slideViewPr>
  <p:notesTextViewPr>
    <p:cViewPr>
      <p:scale>
        <a:sx n="1" d="1"/>
        <a:sy n="1" d="1"/>
      </p:scale>
      <p:origin x="0" y="0"/>
    </p:cViewPr>
  </p:notesTextViewPr>
  <p:notesViewPr>
    <p:cSldViewPr>
      <p:cViewPr varScale="1">
        <p:scale>
          <a:sx n="17" d="100"/>
          <a:sy n="17" d="100"/>
        </p:scale>
        <p:origin x="2691"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vicka\Local%20Settings\Temporary%20Internet%20Files\Content.Outlook\47QC8U3B\comparison%20first%20experiment(correct)%20(2).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985622644678801"/>
          <c:y val="8.0705739196684695E-2"/>
          <c:w val="0.71043439109655904"/>
          <c:h val="0.68722169728783999"/>
        </c:manualLayout>
      </c:layout>
      <c:scatterChart>
        <c:scatterStyle val="lineMarker"/>
        <c:varyColors val="0"/>
        <c:ser>
          <c:idx val="1"/>
          <c:order val="0"/>
          <c:tx>
            <c:strRef>
              <c:f>Sheet1!$B$19</c:f>
              <c:strCache>
                <c:ptCount val="1"/>
                <c:pt idx="0">
                  <c:v>Current (nA) , Light intensity = room</c:v>
                </c:pt>
              </c:strCache>
            </c:strRef>
          </c:tx>
          <c:spPr>
            <a:ln w="28575">
              <a:noFill/>
            </a:ln>
          </c:spPr>
          <c:trendline>
            <c:spPr>
              <a:ln>
                <a:solidFill>
                  <a:srgbClr val="FFFF00"/>
                </a:solidFill>
              </a:ln>
            </c:spPr>
            <c:trendlineType val="linear"/>
            <c:backward val="0.4"/>
            <c:intercept val="0"/>
            <c:dispRSqr val="0"/>
            <c:dispEq val="0"/>
          </c:trendline>
          <c:xVal>
            <c:numRef>
              <c:f>Sheet1!$C$80:$C$89</c:f>
              <c:numCache>
                <c:formatCode>0.0000</c:formatCode>
                <c:ptCount val="10"/>
                <c:pt idx="0">
                  <c:v>0.39992</c:v>
                </c:pt>
                <c:pt idx="1">
                  <c:v>0.79988999999999999</c:v>
                </c:pt>
                <c:pt idx="2">
                  <c:v>1.1998599999999999</c:v>
                </c:pt>
                <c:pt idx="3">
                  <c:v>1.59982</c:v>
                </c:pt>
                <c:pt idx="4">
                  <c:v>1.99977</c:v>
                </c:pt>
                <c:pt idx="5">
                  <c:v>2.399729999999999</c:v>
                </c:pt>
                <c:pt idx="6">
                  <c:v>2.7996799999999991</c:v>
                </c:pt>
                <c:pt idx="7">
                  <c:v>3.1996199999999999</c:v>
                </c:pt>
                <c:pt idx="8">
                  <c:v>3.599559999999999</c:v>
                </c:pt>
                <c:pt idx="9">
                  <c:v>3.9994899999999989</c:v>
                </c:pt>
              </c:numCache>
            </c:numRef>
          </c:xVal>
          <c:yVal>
            <c:numRef>
              <c:f>Sheet1!$C$20:$C$29</c:f>
              <c:numCache>
                <c:formatCode>0.00</c:formatCode>
                <c:ptCount val="10"/>
                <c:pt idx="0">
                  <c:v>0.53333333333333299</c:v>
                </c:pt>
                <c:pt idx="1">
                  <c:v>0.73333333333333395</c:v>
                </c:pt>
                <c:pt idx="2">
                  <c:v>0.93333333333333302</c:v>
                </c:pt>
                <c:pt idx="3">
                  <c:v>1.2</c:v>
                </c:pt>
                <c:pt idx="4">
                  <c:v>1.533333333333333</c:v>
                </c:pt>
                <c:pt idx="5">
                  <c:v>1.8</c:v>
                </c:pt>
                <c:pt idx="6">
                  <c:v>2.1333333333333342</c:v>
                </c:pt>
                <c:pt idx="7">
                  <c:v>2.5333333333333332</c:v>
                </c:pt>
                <c:pt idx="8">
                  <c:v>2.933333333333334</c:v>
                </c:pt>
                <c:pt idx="9">
                  <c:v>3.4</c:v>
                </c:pt>
              </c:numCache>
            </c:numRef>
          </c:yVal>
          <c:smooth val="0"/>
          <c:extLst>
            <c:ext xmlns:c16="http://schemas.microsoft.com/office/drawing/2014/chart" uri="{C3380CC4-5D6E-409C-BE32-E72D297353CC}">
              <c16:uniqueId val="{00000001-DFAC-4833-B955-A9072EEE8EF7}"/>
            </c:ext>
          </c:extLst>
        </c:ser>
        <c:ser>
          <c:idx val="0"/>
          <c:order val="1"/>
          <c:tx>
            <c:strRef>
              <c:f>Sheet1!$C$19</c:f>
              <c:strCache>
                <c:ptCount val="1"/>
                <c:pt idx="0">
                  <c:v>Current (nA) , Light intensity = 1</c:v>
                </c:pt>
              </c:strCache>
            </c:strRef>
          </c:tx>
          <c:spPr>
            <a:ln w="28575">
              <a:noFill/>
            </a:ln>
          </c:spPr>
          <c:trendline>
            <c:spPr>
              <a:ln>
                <a:solidFill>
                  <a:srgbClr val="FF0000"/>
                </a:solidFill>
              </a:ln>
            </c:spPr>
            <c:trendlineType val="linear"/>
            <c:backward val="0.4"/>
            <c:intercept val="0"/>
            <c:dispRSqr val="0"/>
            <c:dispEq val="0"/>
          </c:trendline>
          <c:xVal>
            <c:numRef>
              <c:f>Sheet1!$B$80:$B$89</c:f>
              <c:numCache>
                <c:formatCode>0.0000</c:formatCode>
                <c:ptCount val="10"/>
                <c:pt idx="0">
                  <c:v>0.4</c:v>
                </c:pt>
                <c:pt idx="1">
                  <c:v>0.8</c:v>
                </c:pt>
                <c:pt idx="2">
                  <c:v>1.1999599999999999</c:v>
                </c:pt>
                <c:pt idx="3">
                  <c:v>1.59995</c:v>
                </c:pt>
                <c:pt idx="4">
                  <c:v>1.9999299999999991</c:v>
                </c:pt>
                <c:pt idx="5">
                  <c:v>2.3999199999999981</c:v>
                </c:pt>
                <c:pt idx="6">
                  <c:v>2.7998999999999992</c:v>
                </c:pt>
                <c:pt idx="7">
                  <c:v>3.1998899999999999</c:v>
                </c:pt>
                <c:pt idx="8">
                  <c:v>3.5998799999999989</c:v>
                </c:pt>
                <c:pt idx="9">
                  <c:v>3.9998599999999982</c:v>
                </c:pt>
              </c:numCache>
            </c:numRef>
          </c:xVal>
          <c:yVal>
            <c:numRef>
              <c:f>Sheet1!$B$20:$B$29</c:f>
              <c:numCache>
                <c:formatCode>0.00</c:formatCode>
                <c:ptCount val="10"/>
                <c:pt idx="0">
                  <c:v>0</c:v>
                </c:pt>
                <c:pt idx="1">
                  <c:v>0</c:v>
                </c:pt>
                <c:pt idx="2">
                  <c:v>0.266666666666667</c:v>
                </c:pt>
                <c:pt idx="3">
                  <c:v>0.33333333333333298</c:v>
                </c:pt>
                <c:pt idx="4">
                  <c:v>0.46666666666666701</c:v>
                </c:pt>
                <c:pt idx="5">
                  <c:v>0.53333333333333299</c:v>
                </c:pt>
                <c:pt idx="6">
                  <c:v>0.66666666666666696</c:v>
                </c:pt>
                <c:pt idx="7">
                  <c:v>0.73333333333333395</c:v>
                </c:pt>
                <c:pt idx="8">
                  <c:v>0.8</c:v>
                </c:pt>
                <c:pt idx="9">
                  <c:v>0.93333333333333302</c:v>
                </c:pt>
              </c:numCache>
            </c:numRef>
          </c:yVal>
          <c:smooth val="0"/>
          <c:extLst>
            <c:ext xmlns:c16="http://schemas.microsoft.com/office/drawing/2014/chart" uri="{C3380CC4-5D6E-409C-BE32-E72D297353CC}">
              <c16:uniqueId val="{00000003-DFAC-4833-B955-A9072EEE8EF7}"/>
            </c:ext>
          </c:extLst>
        </c:ser>
        <c:ser>
          <c:idx val="2"/>
          <c:order val="2"/>
          <c:tx>
            <c:strRef>
              <c:f>Sheet1!$D$19</c:f>
              <c:strCache>
                <c:ptCount val="1"/>
                <c:pt idx="0">
                  <c:v>Current (nA) , Light intensity = 2</c:v>
                </c:pt>
              </c:strCache>
            </c:strRef>
          </c:tx>
          <c:spPr>
            <a:ln w="28575">
              <a:noFill/>
            </a:ln>
          </c:spPr>
          <c:trendline>
            <c:spPr>
              <a:ln>
                <a:solidFill>
                  <a:srgbClr val="00B050"/>
                </a:solidFill>
              </a:ln>
            </c:spPr>
            <c:trendlineType val="linear"/>
            <c:backward val="0.4"/>
            <c:intercept val="0"/>
            <c:dispRSqr val="0"/>
            <c:dispEq val="0"/>
          </c:trendline>
          <c:xVal>
            <c:numRef>
              <c:f>Sheet1!$D$80:$D$89</c:f>
              <c:numCache>
                <c:formatCode>0.0000</c:formatCode>
                <c:ptCount val="10"/>
                <c:pt idx="0">
                  <c:v>0.39988000000000001</c:v>
                </c:pt>
                <c:pt idx="1">
                  <c:v>0.79984</c:v>
                </c:pt>
                <c:pt idx="2">
                  <c:v>1.1998</c:v>
                </c:pt>
                <c:pt idx="3">
                  <c:v>1.59975</c:v>
                </c:pt>
                <c:pt idx="4">
                  <c:v>1.9996899999999991</c:v>
                </c:pt>
                <c:pt idx="5">
                  <c:v>2.3996299999999979</c:v>
                </c:pt>
                <c:pt idx="6">
                  <c:v>2.7995599999999992</c:v>
                </c:pt>
                <c:pt idx="7">
                  <c:v>3.1994899999999999</c:v>
                </c:pt>
                <c:pt idx="8">
                  <c:v>3.5994099999999989</c:v>
                </c:pt>
                <c:pt idx="9">
                  <c:v>3.9993300000000001</c:v>
                </c:pt>
              </c:numCache>
            </c:numRef>
          </c:xVal>
          <c:yVal>
            <c:numRef>
              <c:f>Sheet1!$D$20:$D$29</c:f>
              <c:numCache>
                <c:formatCode>0.00</c:formatCode>
                <c:ptCount val="10"/>
                <c:pt idx="0">
                  <c:v>0.8</c:v>
                </c:pt>
                <c:pt idx="1">
                  <c:v>1.0666666666666671</c:v>
                </c:pt>
                <c:pt idx="2">
                  <c:v>1.333333333333333</c:v>
                </c:pt>
                <c:pt idx="3">
                  <c:v>1.6666666666666661</c:v>
                </c:pt>
                <c:pt idx="4">
                  <c:v>2.066666666666666</c:v>
                </c:pt>
                <c:pt idx="5">
                  <c:v>2.4666666666666668</c:v>
                </c:pt>
                <c:pt idx="6">
                  <c:v>2.933333333333334</c:v>
                </c:pt>
                <c:pt idx="7">
                  <c:v>3.4</c:v>
                </c:pt>
                <c:pt idx="8">
                  <c:v>3.9333333333333331</c:v>
                </c:pt>
                <c:pt idx="9">
                  <c:v>4.4666666666666703</c:v>
                </c:pt>
              </c:numCache>
            </c:numRef>
          </c:yVal>
          <c:smooth val="0"/>
          <c:extLst>
            <c:ext xmlns:c16="http://schemas.microsoft.com/office/drawing/2014/chart" uri="{C3380CC4-5D6E-409C-BE32-E72D297353CC}">
              <c16:uniqueId val="{00000005-DFAC-4833-B955-A9072EEE8EF7}"/>
            </c:ext>
          </c:extLst>
        </c:ser>
        <c:ser>
          <c:idx val="3"/>
          <c:order val="3"/>
          <c:tx>
            <c:strRef>
              <c:f>Sheet1!$E$19</c:f>
              <c:strCache>
                <c:ptCount val="1"/>
                <c:pt idx="0">
                  <c:v>Current (nA) , Light intensity = 3</c:v>
                </c:pt>
              </c:strCache>
            </c:strRef>
          </c:tx>
          <c:spPr>
            <a:ln w="28575">
              <a:noFill/>
            </a:ln>
          </c:spPr>
          <c:trendline>
            <c:spPr>
              <a:ln>
                <a:solidFill>
                  <a:srgbClr val="0070C0"/>
                </a:solidFill>
              </a:ln>
            </c:spPr>
            <c:trendlineType val="linear"/>
            <c:backward val="0.4"/>
            <c:intercept val="0"/>
            <c:dispRSqr val="0"/>
            <c:dispEq val="0"/>
          </c:trendline>
          <c:xVal>
            <c:numRef>
              <c:f>Sheet1!$E$80:$E$89</c:f>
              <c:numCache>
                <c:formatCode>0.0000</c:formatCode>
                <c:ptCount val="10"/>
                <c:pt idx="0">
                  <c:v>0.39983999999999997</c:v>
                </c:pt>
                <c:pt idx="1">
                  <c:v>0.79976000000000003</c:v>
                </c:pt>
                <c:pt idx="2">
                  <c:v>1.1996800000000001</c:v>
                </c:pt>
                <c:pt idx="3">
                  <c:v>1.59958</c:v>
                </c:pt>
                <c:pt idx="4">
                  <c:v>1.9994700000000001</c:v>
                </c:pt>
                <c:pt idx="5">
                  <c:v>2.3993499999999979</c:v>
                </c:pt>
                <c:pt idx="6">
                  <c:v>2.7992300000000001</c:v>
                </c:pt>
                <c:pt idx="7">
                  <c:v>3.1991000000000001</c:v>
                </c:pt>
                <c:pt idx="8">
                  <c:v>3.598959999999999</c:v>
                </c:pt>
                <c:pt idx="9">
                  <c:v>3.9988099999999989</c:v>
                </c:pt>
              </c:numCache>
            </c:numRef>
          </c:xVal>
          <c:yVal>
            <c:numRef>
              <c:f>Sheet1!$E$20:$E$29</c:f>
              <c:numCache>
                <c:formatCode>0.00</c:formatCode>
                <c:ptCount val="10"/>
                <c:pt idx="0">
                  <c:v>1.0666666666666671</c:v>
                </c:pt>
                <c:pt idx="1">
                  <c:v>1.599999999999999</c:v>
                </c:pt>
                <c:pt idx="2">
                  <c:v>2.1333333333333342</c:v>
                </c:pt>
                <c:pt idx="3">
                  <c:v>2.8</c:v>
                </c:pt>
                <c:pt idx="4">
                  <c:v>3.5333333333333332</c:v>
                </c:pt>
                <c:pt idx="5">
                  <c:v>4.3333333333333357</c:v>
                </c:pt>
                <c:pt idx="6">
                  <c:v>5.1333333333333373</c:v>
                </c:pt>
                <c:pt idx="7">
                  <c:v>6</c:v>
                </c:pt>
                <c:pt idx="8">
                  <c:v>6.933333333333338</c:v>
                </c:pt>
                <c:pt idx="9">
                  <c:v>7.933333333333338</c:v>
                </c:pt>
              </c:numCache>
            </c:numRef>
          </c:yVal>
          <c:smooth val="0"/>
          <c:extLst>
            <c:ext xmlns:c16="http://schemas.microsoft.com/office/drawing/2014/chart" uri="{C3380CC4-5D6E-409C-BE32-E72D297353CC}">
              <c16:uniqueId val="{00000007-DFAC-4833-B955-A9072EEE8EF7}"/>
            </c:ext>
          </c:extLst>
        </c:ser>
        <c:ser>
          <c:idx val="4"/>
          <c:order val="4"/>
          <c:tx>
            <c:strRef>
              <c:f>Sheet1!$F$19</c:f>
              <c:strCache>
                <c:ptCount val="1"/>
                <c:pt idx="0">
                  <c:v>Current (nA) , Light intensity = 4</c:v>
                </c:pt>
              </c:strCache>
            </c:strRef>
          </c:tx>
          <c:spPr>
            <a:ln w="28575">
              <a:noFill/>
            </a:ln>
          </c:spPr>
          <c:trendline>
            <c:spPr>
              <a:ln>
                <a:solidFill>
                  <a:srgbClr val="7030A0"/>
                </a:solidFill>
              </a:ln>
            </c:spPr>
            <c:trendlineType val="linear"/>
            <c:backward val="0.4"/>
            <c:intercept val="0"/>
            <c:dispRSqr val="0"/>
            <c:dispEq val="0"/>
          </c:trendline>
          <c:xVal>
            <c:numRef>
              <c:f>Sheet1!$F$80:$F$89</c:f>
              <c:numCache>
                <c:formatCode>0.0000</c:formatCode>
                <c:ptCount val="10"/>
                <c:pt idx="0">
                  <c:v>0.39982000000000001</c:v>
                </c:pt>
                <c:pt idx="1">
                  <c:v>0.79971999999999999</c:v>
                </c:pt>
                <c:pt idx="2">
                  <c:v>1.1996100000000001</c:v>
                </c:pt>
                <c:pt idx="3">
                  <c:v>1.5994900000000001</c:v>
                </c:pt>
                <c:pt idx="4">
                  <c:v>1.99936</c:v>
                </c:pt>
                <c:pt idx="5">
                  <c:v>2.3992199999999979</c:v>
                </c:pt>
                <c:pt idx="6">
                  <c:v>2.7990699999999991</c:v>
                </c:pt>
                <c:pt idx="7">
                  <c:v>3.1989200000000002</c:v>
                </c:pt>
                <c:pt idx="8">
                  <c:v>3.59876</c:v>
                </c:pt>
                <c:pt idx="9">
                  <c:v>3.9986000000000002</c:v>
                </c:pt>
              </c:numCache>
            </c:numRef>
          </c:xVal>
          <c:yVal>
            <c:numRef>
              <c:f>Sheet1!$F$20:$F$29</c:f>
              <c:numCache>
                <c:formatCode>0.00</c:formatCode>
                <c:ptCount val="10"/>
                <c:pt idx="0">
                  <c:v>1.2</c:v>
                </c:pt>
                <c:pt idx="1">
                  <c:v>1.8666666666666669</c:v>
                </c:pt>
                <c:pt idx="2">
                  <c:v>2.6</c:v>
                </c:pt>
                <c:pt idx="3">
                  <c:v>3.4</c:v>
                </c:pt>
                <c:pt idx="4">
                  <c:v>4.2666666666666684</c:v>
                </c:pt>
                <c:pt idx="5">
                  <c:v>5.2</c:v>
                </c:pt>
                <c:pt idx="6">
                  <c:v>6.1999999999999966</c:v>
                </c:pt>
                <c:pt idx="7">
                  <c:v>7.1999999999999966</c:v>
                </c:pt>
                <c:pt idx="8">
                  <c:v>8.2666666666666693</c:v>
                </c:pt>
                <c:pt idx="9">
                  <c:v>9.3333333333333321</c:v>
                </c:pt>
              </c:numCache>
            </c:numRef>
          </c:yVal>
          <c:smooth val="0"/>
          <c:extLst>
            <c:ext xmlns:c16="http://schemas.microsoft.com/office/drawing/2014/chart" uri="{C3380CC4-5D6E-409C-BE32-E72D297353CC}">
              <c16:uniqueId val="{00000009-DFAC-4833-B955-A9072EEE8EF7}"/>
            </c:ext>
          </c:extLst>
        </c:ser>
        <c:ser>
          <c:idx val="5"/>
          <c:order val="5"/>
          <c:tx>
            <c:strRef>
              <c:f>Sheet1!$G$19</c:f>
              <c:strCache>
                <c:ptCount val="1"/>
                <c:pt idx="0">
                  <c:v>Current (nA) , Light intensity = 5</c:v>
                </c:pt>
              </c:strCache>
            </c:strRef>
          </c:tx>
          <c:spPr>
            <a:ln w="28575">
              <a:noFill/>
            </a:ln>
          </c:spPr>
          <c:trendline>
            <c:trendlineType val="linear"/>
            <c:backward val="0.4"/>
            <c:intercept val="0"/>
            <c:dispRSqr val="0"/>
            <c:dispEq val="0"/>
          </c:trendline>
          <c:xVal>
            <c:numRef>
              <c:f>Sheet1!$G$80:$G$89</c:f>
              <c:numCache>
                <c:formatCode>0.0000</c:formatCode>
                <c:ptCount val="10"/>
                <c:pt idx="0">
                  <c:v>0.39979999999999999</c:v>
                </c:pt>
                <c:pt idx="1">
                  <c:v>0.79969000000000001</c:v>
                </c:pt>
                <c:pt idx="2">
                  <c:v>1.19957</c:v>
                </c:pt>
                <c:pt idx="3">
                  <c:v>1.5994200000000001</c:v>
                </c:pt>
                <c:pt idx="4">
                  <c:v>1.9992700000000001</c:v>
                </c:pt>
                <c:pt idx="5">
                  <c:v>2.3991099999999981</c:v>
                </c:pt>
                <c:pt idx="6">
                  <c:v>2.7989499999999992</c:v>
                </c:pt>
                <c:pt idx="7">
                  <c:v>3.1987700000000001</c:v>
                </c:pt>
                <c:pt idx="8">
                  <c:v>3.5985900000000002</c:v>
                </c:pt>
                <c:pt idx="9">
                  <c:v>3.998409999999998</c:v>
                </c:pt>
              </c:numCache>
            </c:numRef>
          </c:xVal>
          <c:yVal>
            <c:numRef>
              <c:f>Sheet1!$G$20:$G$29</c:f>
              <c:numCache>
                <c:formatCode>0.00</c:formatCode>
                <c:ptCount val="10"/>
                <c:pt idx="0">
                  <c:v>1.333333333333333</c:v>
                </c:pt>
                <c:pt idx="1">
                  <c:v>2.066666666666666</c:v>
                </c:pt>
                <c:pt idx="2">
                  <c:v>2.8666666666666671</c:v>
                </c:pt>
                <c:pt idx="3">
                  <c:v>3.8666666666666658</c:v>
                </c:pt>
                <c:pt idx="4">
                  <c:v>4.8666666666666663</c:v>
                </c:pt>
                <c:pt idx="5">
                  <c:v>5.933333333333338</c:v>
                </c:pt>
                <c:pt idx="6">
                  <c:v>7</c:v>
                </c:pt>
                <c:pt idx="7">
                  <c:v>8.2000000000000011</c:v>
                </c:pt>
                <c:pt idx="8">
                  <c:v>9.4000000000000021</c:v>
                </c:pt>
                <c:pt idx="9">
                  <c:v>10.6</c:v>
                </c:pt>
              </c:numCache>
            </c:numRef>
          </c:yVal>
          <c:smooth val="0"/>
          <c:extLst>
            <c:ext xmlns:c16="http://schemas.microsoft.com/office/drawing/2014/chart" uri="{C3380CC4-5D6E-409C-BE32-E72D297353CC}">
              <c16:uniqueId val="{0000000B-DFAC-4833-B955-A9072EEE8EF7}"/>
            </c:ext>
          </c:extLst>
        </c:ser>
        <c:dLbls>
          <c:showLegendKey val="0"/>
          <c:showVal val="0"/>
          <c:showCatName val="0"/>
          <c:showSerName val="0"/>
          <c:showPercent val="0"/>
          <c:showBubbleSize val="0"/>
        </c:dLbls>
        <c:axId val="479663568"/>
        <c:axId val="479666112"/>
      </c:scatterChart>
      <c:valAx>
        <c:axId val="479663568"/>
        <c:scaling>
          <c:orientation val="minMax"/>
          <c:min val="0"/>
        </c:scaling>
        <c:delete val="0"/>
        <c:axPos val="b"/>
        <c:title>
          <c:tx>
            <c:rich>
              <a:bodyPr/>
              <a:lstStyle/>
              <a:p>
                <a:pPr>
                  <a:defRPr sz="1200"/>
                </a:pPr>
                <a:r>
                  <a:rPr lang="en-US" sz="1200"/>
                  <a:t>Vd (V)</a:t>
                </a:r>
              </a:p>
            </c:rich>
          </c:tx>
          <c:overlay val="0"/>
        </c:title>
        <c:numFmt formatCode="0.0" sourceLinked="0"/>
        <c:majorTickMark val="out"/>
        <c:minorTickMark val="none"/>
        <c:tickLblPos val="nextTo"/>
        <c:crossAx val="479666112"/>
        <c:crosses val="autoZero"/>
        <c:crossBetween val="midCat"/>
      </c:valAx>
      <c:valAx>
        <c:axId val="479666112"/>
        <c:scaling>
          <c:orientation val="minMax"/>
          <c:min val="0"/>
        </c:scaling>
        <c:delete val="0"/>
        <c:axPos val="l"/>
        <c:title>
          <c:tx>
            <c:rich>
              <a:bodyPr rot="-5400000" vert="horz"/>
              <a:lstStyle/>
              <a:p>
                <a:pPr>
                  <a:defRPr sz="1200"/>
                </a:pPr>
                <a:r>
                  <a:rPr lang="en-US" sz="1200"/>
                  <a:t>Current (nA)</a:t>
                </a:r>
              </a:p>
            </c:rich>
          </c:tx>
          <c:layout>
            <c:manualLayout>
              <c:xMode val="edge"/>
              <c:yMode val="edge"/>
              <c:x val="3.1944935913234697E-2"/>
              <c:y val="0.28738337707786599"/>
            </c:manualLayout>
          </c:layout>
          <c:overlay val="0"/>
        </c:title>
        <c:numFmt formatCode="0.00" sourceLinked="1"/>
        <c:majorTickMark val="out"/>
        <c:minorTickMark val="none"/>
        <c:tickLblPos val="nextTo"/>
        <c:crossAx val="479663568"/>
        <c:crosses val="autoZero"/>
        <c:crossBetween val="midCat"/>
      </c:valAx>
    </c:plotArea>
    <c:plotVisOnly val="1"/>
    <c:dispBlanksAs val="span"/>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C9F3D2-05F7-36F8-C72B-2A762D531AB0}"/>
              </a:ext>
            </a:extLst>
          </p:cNvPr>
          <p:cNvSpPr>
            <a:spLocks noGrp="1"/>
          </p:cNvSpPr>
          <p:nvPr>
            <p:ph type="hdr" sz="quarter"/>
          </p:nvPr>
        </p:nvSpPr>
        <p:spPr>
          <a:xfrm>
            <a:off x="0" y="0"/>
            <a:ext cx="9069388" cy="14954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5876DB6-CCB1-92DD-12AC-F34C6372CD28}"/>
              </a:ext>
            </a:extLst>
          </p:cNvPr>
          <p:cNvSpPr>
            <a:spLocks noGrp="1"/>
          </p:cNvSpPr>
          <p:nvPr>
            <p:ph type="dt" sz="quarter" idx="1"/>
          </p:nvPr>
        </p:nvSpPr>
        <p:spPr>
          <a:xfrm>
            <a:off x="11855450" y="0"/>
            <a:ext cx="9069388" cy="1495425"/>
          </a:xfrm>
          <a:prstGeom prst="rect">
            <a:avLst/>
          </a:prstGeom>
        </p:spPr>
        <p:txBody>
          <a:bodyPr vert="horz" lIns="91440" tIns="45720" rIns="91440" bIns="45720" rtlCol="0"/>
          <a:lstStyle>
            <a:lvl1pPr algn="r">
              <a:defRPr sz="1200"/>
            </a:lvl1pPr>
          </a:lstStyle>
          <a:p>
            <a:fld id="{E0AF0638-FE39-4A1F-9D9C-040CC2234B4D}" type="datetimeFigureOut">
              <a:rPr lang="en-GB" smtClean="0"/>
              <a:t>25/08/2023</a:t>
            </a:fld>
            <a:endParaRPr lang="en-GB"/>
          </a:p>
        </p:txBody>
      </p:sp>
      <p:sp>
        <p:nvSpPr>
          <p:cNvPr id="4" name="Footer Placeholder 3">
            <a:extLst>
              <a:ext uri="{FF2B5EF4-FFF2-40B4-BE49-F238E27FC236}">
                <a16:creationId xmlns:a16="http://schemas.microsoft.com/office/drawing/2014/main" id="{5463158F-568D-2DAF-DEE3-B5B82AEA10DE}"/>
              </a:ext>
            </a:extLst>
          </p:cNvPr>
          <p:cNvSpPr>
            <a:spLocks noGrp="1"/>
          </p:cNvSpPr>
          <p:nvPr>
            <p:ph type="ftr" sz="quarter" idx="2"/>
          </p:nvPr>
        </p:nvSpPr>
        <p:spPr>
          <a:xfrm>
            <a:off x="0" y="28324175"/>
            <a:ext cx="9069388" cy="14954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B142F8A-14EE-4B4E-E66C-140947287945}"/>
              </a:ext>
            </a:extLst>
          </p:cNvPr>
          <p:cNvSpPr>
            <a:spLocks noGrp="1"/>
          </p:cNvSpPr>
          <p:nvPr>
            <p:ph type="sldNum" sz="quarter" idx="3"/>
          </p:nvPr>
        </p:nvSpPr>
        <p:spPr>
          <a:xfrm>
            <a:off x="11855450" y="28324175"/>
            <a:ext cx="9069388" cy="1495425"/>
          </a:xfrm>
          <a:prstGeom prst="rect">
            <a:avLst/>
          </a:prstGeom>
        </p:spPr>
        <p:txBody>
          <a:bodyPr vert="horz" lIns="91440" tIns="45720" rIns="91440" bIns="45720" rtlCol="0" anchor="b"/>
          <a:lstStyle>
            <a:lvl1pPr algn="r">
              <a:defRPr sz="1200"/>
            </a:lvl1pPr>
          </a:lstStyle>
          <a:p>
            <a:fld id="{4BDB1DE2-B48C-4B58-8D12-F8F959C85DA8}" type="slidenum">
              <a:rPr lang="en-GB" smtClean="0"/>
              <a:t>‹#›</a:t>
            </a:fld>
            <a:endParaRPr lang="en-GB"/>
          </a:p>
        </p:txBody>
      </p:sp>
    </p:spTree>
    <p:extLst>
      <p:ext uri="{BB962C8B-B14F-4D97-AF65-F5344CB8AC3E}">
        <p14:creationId xmlns:p14="http://schemas.microsoft.com/office/powerpoint/2010/main" val="9914214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41533" y="13195633"/>
            <a:ext cx="51464185" cy="9104856"/>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9083067" y="24071514"/>
            <a:ext cx="42381120" cy="10856168"/>
          </a:xfrm>
        </p:spPr>
        <p:txBody>
          <a:bodyPr/>
          <a:lstStyle>
            <a:lvl1pPr marL="0" indent="0" algn="ctr">
              <a:buNone/>
              <a:defRPr/>
            </a:lvl1pPr>
            <a:lvl2pPr marL="940259" indent="0" algn="ctr">
              <a:buNone/>
              <a:defRPr/>
            </a:lvl2pPr>
            <a:lvl3pPr marL="1880517" indent="0" algn="ctr">
              <a:buNone/>
              <a:defRPr/>
            </a:lvl3pPr>
            <a:lvl4pPr marL="2820776" indent="0" algn="ctr">
              <a:buNone/>
              <a:defRPr/>
            </a:lvl4pPr>
            <a:lvl5pPr marL="3761035" indent="0" algn="ctr">
              <a:buNone/>
              <a:defRPr/>
            </a:lvl5pPr>
            <a:lvl6pPr marL="4701292" indent="0" algn="ctr">
              <a:buNone/>
              <a:defRPr/>
            </a:lvl6pPr>
            <a:lvl7pPr marL="5641552" indent="0" algn="ctr">
              <a:buNone/>
              <a:defRPr/>
            </a:lvl7pPr>
            <a:lvl8pPr marL="6581809" indent="0" algn="ctr">
              <a:buNone/>
              <a:defRPr/>
            </a:lvl8pPr>
            <a:lvl9pPr marL="7522069"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337235E1-9EE5-9B4E-A378-16028398161B}" type="slidenum">
              <a:rPr lang="en-US" altLang="x-none"/>
              <a:pPr/>
              <a:t>‹#›</a:t>
            </a:fld>
            <a:endParaRPr lang="en-US" altLang="x-none"/>
          </a:p>
        </p:txBody>
      </p:sp>
    </p:spTree>
    <p:extLst>
      <p:ext uri="{BB962C8B-B14F-4D97-AF65-F5344CB8AC3E}">
        <p14:creationId xmlns:p14="http://schemas.microsoft.com/office/powerpoint/2010/main" val="164270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12810" y="857125"/>
            <a:ext cx="27249599" cy="306694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2E2F710A-7EB4-8248-AD16-1A5A614CA6F0}" type="slidenum">
              <a:rPr lang="en-US" altLang="x-none"/>
              <a:pPr/>
              <a:t>‹#›</a:t>
            </a:fld>
            <a:endParaRPr lang="en-US" altLang="x-none"/>
          </a:p>
        </p:txBody>
      </p:sp>
    </p:spTree>
    <p:extLst>
      <p:ext uri="{BB962C8B-B14F-4D97-AF65-F5344CB8AC3E}">
        <p14:creationId xmlns:p14="http://schemas.microsoft.com/office/powerpoint/2010/main" val="1526960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98220" y="1702028"/>
            <a:ext cx="13621341" cy="36241987"/>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027690" y="1702028"/>
            <a:ext cx="40557997" cy="36241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C37BF9AA-33CA-734A-9E34-8DEFA349FDE5}" type="slidenum">
              <a:rPr lang="en-US" altLang="x-none"/>
              <a:pPr/>
              <a:t>‹#›</a:t>
            </a:fld>
            <a:endParaRPr lang="en-US" altLang="x-none"/>
          </a:p>
        </p:txBody>
      </p:sp>
    </p:spTree>
    <p:extLst>
      <p:ext uri="{BB962C8B-B14F-4D97-AF65-F5344CB8AC3E}">
        <p14:creationId xmlns:p14="http://schemas.microsoft.com/office/powerpoint/2010/main" val="119934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12810" y="857125"/>
            <a:ext cx="27249599" cy="3066943"/>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E370172C-9007-214A-B59E-92CD2D2A6BA7}" type="slidenum">
              <a:rPr lang="en-US" altLang="x-none"/>
              <a:pPr/>
              <a:t>‹#›</a:t>
            </a:fld>
            <a:endParaRPr lang="en-US" altLang="x-none"/>
          </a:p>
        </p:txBody>
      </p:sp>
    </p:spTree>
    <p:extLst>
      <p:ext uri="{BB962C8B-B14F-4D97-AF65-F5344CB8AC3E}">
        <p14:creationId xmlns:p14="http://schemas.microsoft.com/office/powerpoint/2010/main" val="86925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782446" y="27294851"/>
            <a:ext cx="51464185" cy="8437845"/>
          </a:xfrm>
          <a:prstGeom prst="rect">
            <a:avLst/>
          </a:prstGeom>
        </p:spPr>
        <p:txBody>
          <a:bodyPr anchor="t"/>
          <a:lstStyle>
            <a:lvl1pPr algn="l">
              <a:defRPr sz="8197" b="1" cap="all"/>
            </a:lvl1pPr>
          </a:lstStyle>
          <a:p>
            <a:r>
              <a:rPr lang="en-US"/>
              <a:t>Click to edit Master title style</a:t>
            </a:r>
            <a:endParaRPr lang="en-GB"/>
          </a:p>
        </p:txBody>
      </p:sp>
      <p:sp>
        <p:nvSpPr>
          <p:cNvPr id="3" name="Text Placeholder 2"/>
          <p:cNvSpPr>
            <a:spLocks noGrp="1"/>
          </p:cNvSpPr>
          <p:nvPr>
            <p:ph type="body" idx="1"/>
          </p:nvPr>
        </p:nvSpPr>
        <p:spPr>
          <a:xfrm>
            <a:off x="4782446" y="18002708"/>
            <a:ext cx="51464185" cy="9292142"/>
          </a:xfrm>
        </p:spPr>
        <p:txBody>
          <a:bodyPr anchor="b"/>
          <a:lstStyle>
            <a:lvl1pPr marL="0" indent="0">
              <a:buNone/>
              <a:defRPr sz="4198"/>
            </a:lvl1pPr>
            <a:lvl2pPr marL="940259" indent="0">
              <a:buNone/>
              <a:defRPr sz="3798"/>
            </a:lvl2pPr>
            <a:lvl3pPr marL="1880517" indent="0">
              <a:buNone/>
              <a:defRPr sz="3199"/>
            </a:lvl3pPr>
            <a:lvl4pPr marL="2820776" indent="0">
              <a:buNone/>
              <a:defRPr sz="2799"/>
            </a:lvl4pPr>
            <a:lvl5pPr marL="3761035" indent="0">
              <a:buNone/>
              <a:defRPr sz="2799"/>
            </a:lvl5pPr>
            <a:lvl6pPr marL="4701292" indent="0">
              <a:buNone/>
              <a:defRPr sz="2799"/>
            </a:lvl6pPr>
            <a:lvl7pPr marL="5641552" indent="0">
              <a:buNone/>
              <a:defRPr sz="2799"/>
            </a:lvl7pPr>
            <a:lvl8pPr marL="6581809" indent="0">
              <a:buNone/>
              <a:defRPr sz="2799"/>
            </a:lvl8pPr>
            <a:lvl9pPr marL="7522069" indent="0">
              <a:buNone/>
              <a:defRPr sz="2799"/>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D0F7F13A-C50D-2947-AB70-F7A900AB46FF}" type="slidenum">
              <a:rPr lang="en-US" altLang="x-none"/>
              <a:pPr/>
              <a:t>‹#›</a:t>
            </a:fld>
            <a:endParaRPr lang="en-US" altLang="x-none"/>
          </a:p>
        </p:txBody>
      </p:sp>
    </p:spTree>
    <p:extLst>
      <p:ext uri="{BB962C8B-B14F-4D97-AF65-F5344CB8AC3E}">
        <p14:creationId xmlns:p14="http://schemas.microsoft.com/office/powerpoint/2010/main" val="20067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2810" y="857125"/>
            <a:ext cx="27249599" cy="306694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3027691" y="9913155"/>
            <a:ext cx="27089669" cy="28030860"/>
          </a:xfrm>
        </p:spPr>
        <p:txBody>
          <a:bodyPr/>
          <a:lstStyle>
            <a:lvl1pPr>
              <a:defRPr sz="5797"/>
            </a:lvl1pPr>
            <a:lvl2pPr>
              <a:defRPr sz="4998"/>
            </a:lvl2pPr>
            <a:lvl3pPr>
              <a:defRPr sz="4198"/>
            </a:lvl3pPr>
            <a:lvl4pPr>
              <a:defRPr sz="3798"/>
            </a:lvl4pPr>
            <a:lvl5pPr>
              <a:defRPr sz="3798"/>
            </a:lvl5pPr>
            <a:lvl6pPr>
              <a:defRPr sz="3798"/>
            </a:lvl6pPr>
            <a:lvl7pPr>
              <a:defRPr sz="3798"/>
            </a:lvl7pPr>
            <a:lvl8pPr>
              <a:defRPr sz="3798"/>
            </a:lvl8pPr>
            <a:lvl9pPr>
              <a:defRPr sz="37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0429897" y="9913155"/>
            <a:ext cx="27089667" cy="28030860"/>
          </a:xfrm>
        </p:spPr>
        <p:txBody>
          <a:bodyPr/>
          <a:lstStyle>
            <a:lvl1pPr>
              <a:defRPr sz="5797"/>
            </a:lvl1pPr>
            <a:lvl2pPr>
              <a:defRPr sz="4998"/>
            </a:lvl2pPr>
            <a:lvl3pPr>
              <a:defRPr sz="4198"/>
            </a:lvl3pPr>
            <a:lvl4pPr>
              <a:defRPr sz="3798"/>
            </a:lvl4pPr>
            <a:lvl5pPr>
              <a:defRPr sz="3798"/>
            </a:lvl5pPr>
            <a:lvl6pPr>
              <a:defRPr sz="3798"/>
            </a:lvl6pPr>
            <a:lvl7pPr>
              <a:defRPr sz="3798"/>
            </a:lvl7pPr>
            <a:lvl8pPr>
              <a:defRPr sz="3798"/>
            </a:lvl8pPr>
            <a:lvl9pPr>
              <a:defRPr sz="37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ltLang="x-none"/>
          </a:p>
        </p:txBody>
      </p:sp>
      <p:sp>
        <p:nvSpPr>
          <p:cNvPr id="6" name="Rectangle 5"/>
          <p:cNvSpPr>
            <a:spLocks noGrp="1" noChangeArrowheads="1"/>
          </p:cNvSpPr>
          <p:nvPr>
            <p:ph type="ftr" sz="quarter" idx="11"/>
          </p:nvPr>
        </p:nvSpPr>
        <p:spPr>
          <a:ln/>
        </p:spPr>
        <p:txBody>
          <a:bodyPr/>
          <a:lstStyle>
            <a:lvl1pPr>
              <a:defRPr/>
            </a:lvl1pPr>
          </a:lstStyle>
          <a:p>
            <a:endParaRPr lang="en-US" altLang="x-none"/>
          </a:p>
        </p:txBody>
      </p:sp>
      <p:sp>
        <p:nvSpPr>
          <p:cNvPr id="7" name="Rectangle 6"/>
          <p:cNvSpPr>
            <a:spLocks noGrp="1" noChangeArrowheads="1"/>
          </p:cNvSpPr>
          <p:nvPr>
            <p:ph type="sldNum" sz="quarter" idx="12"/>
          </p:nvPr>
        </p:nvSpPr>
        <p:spPr>
          <a:ln/>
        </p:spPr>
        <p:txBody>
          <a:bodyPr/>
          <a:lstStyle>
            <a:lvl1pPr>
              <a:defRPr/>
            </a:lvl1pPr>
          </a:lstStyle>
          <a:p>
            <a:fld id="{BAF09E48-7AF0-F147-8625-1E9BBEDE6E73}" type="slidenum">
              <a:rPr lang="en-US" altLang="x-none"/>
              <a:pPr/>
              <a:t>‹#›</a:t>
            </a:fld>
            <a:endParaRPr lang="en-US" altLang="x-none"/>
          </a:p>
        </p:txBody>
      </p:sp>
    </p:spTree>
    <p:extLst>
      <p:ext uri="{BB962C8B-B14F-4D97-AF65-F5344CB8AC3E}">
        <p14:creationId xmlns:p14="http://schemas.microsoft.com/office/powerpoint/2010/main" val="122410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810" y="857125"/>
            <a:ext cx="27249599" cy="3066943"/>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027689" y="9509006"/>
            <a:ext cx="26751090" cy="3962632"/>
          </a:xfrm>
        </p:spPr>
        <p:txBody>
          <a:bodyPr anchor="b"/>
          <a:lstStyle>
            <a:lvl1pPr marL="0" indent="0">
              <a:buNone/>
              <a:defRPr sz="4998" b="1"/>
            </a:lvl1pPr>
            <a:lvl2pPr marL="940259" indent="0">
              <a:buNone/>
              <a:defRPr sz="4198" b="1"/>
            </a:lvl2pPr>
            <a:lvl3pPr marL="1880517" indent="0">
              <a:buNone/>
              <a:defRPr sz="3798" b="1"/>
            </a:lvl3pPr>
            <a:lvl4pPr marL="2820776" indent="0">
              <a:buNone/>
              <a:defRPr sz="3199" b="1"/>
            </a:lvl4pPr>
            <a:lvl5pPr marL="3761035" indent="0">
              <a:buNone/>
              <a:defRPr sz="3199" b="1"/>
            </a:lvl5pPr>
            <a:lvl6pPr marL="4701292" indent="0">
              <a:buNone/>
              <a:defRPr sz="3199" b="1"/>
            </a:lvl6pPr>
            <a:lvl7pPr marL="5641552" indent="0">
              <a:buNone/>
              <a:defRPr sz="3199" b="1"/>
            </a:lvl7pPr>
            <a:lvl8pPr marL="6581809" indent="0">
              <a:buNone/>
              <a:defRPr sz="3199" b="1"/>
            </a:lvl8pPr>
            <a:lvl9pPr marL="7522069" indent="0">
              <a:buNone/>
              <a:defRPr sz="3199" b="1"/>
            </a:lvl9pPr>
          </a:lstStyle>
          <a:p>
            <a:pPr lvl="0"/>
            <a:r>
              <a:rPr lang="en-US"/>
              <a:t>Click to edit Master text styles</a:t>
            </a:r>
          </a:p>
        </p:txBody>
      </p:sp>
      <p:sp>
        <p:nvSpPr>
          <p:cNvPr id="4" name="Content Placeholder 3"/>
          <p:cNvSpPr>
            <a:spLocks noGrp="1"/>
          </p:cNvSpPr>
          <p:nvPr>
            <p:ph sz="half" idx="2"/>
          </p:nvPr>
        </p:nvSpPr>
        <p:spPr>
          <a:xfrm>
            <a:off x="3027689" y="13471637"/>
            <a:ext cx="26751090" cy="24472376"/>
          </a:xfrm>
        </p:spPr>
        <p:txBody>
          <a:bodyPr/>
          <a:lstStyle>
            <a:lvl1pPr>
              <a:defRPr sz="4998"/>
            </a:lvl1pPr>
            <a:lvl2pPr>
              <a:defRPr sz="4198"/>
            </a:lvl2pPr>
            <a:lvl3pPr>
              <a:defRPr sz="3798"/>
            </a:lvl3pPr>
            <a:lvl4pPr>
              <a:defRPr sz="3199"/>
            </a:lvl4pPr>
            <a:lvl5pPr>
              <a:defRPr sz="3199"/>
            </a:lvl5pPr>
            <a:lvl6pPr>
              <a:defRPr sz="3199"/>
            </a:lvl6pPr>
            <a:lvl7pPr>
              <a:defRPr sz="3199"/>
            </a:lvl7pPr>
            <a:lvl8pPr>
              <a:defRPr sz="3199"/>
            </a:lvl8pPr>
            <a:lvl9pPr>
              <a:defRPr sz="3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0758706" y="9509006"/>
            <a:ext cx="26760856" cy="3962632"/>
          </a:xfrm>
        </p:spPr>
        <p:txBody>
          <a:bodyPr anchor="b"/>
          <a:lstStyle>
            <a:lvl1pPr marL="0" indent="0">
              <a:buNone/>
              <a:defRPr sz="4998" b="1"/>
            </a:lvl1pPr>
            <a:lvl2pPr marL="940259" indent="0">
              <a:buNone/>
              <a:defRPr sz="4198" b="1"/>
            </a:lvl2pPr>
            <a:lvl3pPr marL="1880517" indent="0">
              <a:buNone/>
              <a:defRPr sz="3798" b="1"/>
            </a:lvl3pPr>
            <a:lvl4pPr marL="2820776" indent="0">
              <a:buNone/>
              <a:defRPr sz="3199" b="1"/>
            </a:lvl4pPr>
            <a:lvl5pPr marL="3761035" indent="0">
              <a:buNone/>
              <a:defRPr sz="3199" b="1"/>
            </a:lvl5pPr>
            <a:lvl6pPr marL="4701292" indent="0">
              <a:buNone/>
              <a:defRPr sz="3199" b="1"/>
            </a:lvl6pPr>
            <a:lvl7pPr marL="5641552" indent="0">
              <a:buNone/>
              <a:defRPr sz="3199" b="1"/>
            </a:lvl7pPr>
            <a:lvl8pPr marL="6581809" indent="0">
              <a:buNone/>
              <a:defRPr sz="3199" b="1"/>
            </a:lvl8pPr>
            <a:lvl9pPr marL="7522069" indent="0">
              <a:buNone/>
              <a:defRPr sz="3199" b="1"/>
            </a:lvl9pPr>
          </a:lstStyle>
          <a:p>
            <a:pPr lvl="0"/>
            <a:r>
              <a:rPr lang="en-US"/>
              <a:t>Click to edit Master text styles</a:t>
            </a:r>
          </a:p>
        </p:txBody>
      </p:sp>
      <p:sp>
        <p:nvSpPr>
          <p:cNvPr id="6" name="Content Placeholder 5"/>
          <p:cNvSpPr>
            <a:spLocks noGrp="1"/>
          </p:cNvSpPr>
          <p:nvPr>
            <p:ph sz="quarter" idx="4"/>
          </p:nvPr>
        </p:nvSpPr>
        <p:spPr>
          <a:xfrm>
            <a:off x="30758706" y="13471637"/>
            <a:ext cx="26760856" cy="24472376"/>
          </a:xfrm>
        </p:spPr>
        <p:txBody>
          <a:bodyPr/>
          <a:lstStyle>
            <a:lvl1pPr>
              <a:defRPr sz="4998"/>
            </a:lvl1pPr>
            <a:lvl2pPr>
              <a:defRPr sz="4198"/>
            </a:lvl2pPr>
            <a:lvl3pPr>
              <a:defRPr sz="3798"/>
            </a:lvl3pPr>
            <a:lvl4pPr>
              <a:defRPr sz="3199"/>
            </a:lvl4pPr>
            <a:lvl5pPr>
              <a:defRPr sz="3199"/>
            </a:lvl5pPr>
            <a:lvl6pPr>
              <a:defRPr sz="3199"/>
            </a:lvl6pPr>
            <a:lvl7pPr>
              <a:defRPr sz="3199"/>
            </a:lvl7pPr>
            <a:lvl8pPr>
              <a:defRPr sz="3199"/>
            </a:lvl8pPr>
            <a:lvl9pPr>
              <a:defRPr sz="3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ltLang="x-none"/>
          </a:p>
        </p:txBody>
      </p:sp>
      <p:sp>
        <p:nvSpPr>
          <p:cNvPr id="8" name="Rectangle 5"/>
          <p:cNvSpPr>
            <a:spLocks noGrp="1" noChangeArrowheads="1"/>
          </p:cNvSpPr>
          <p:nvPr>
            <p:ph type="ftr" sz="quarter" idx="11"/>
          </p:nvPr>
        </p:nvSpPr>
        <p:spPr>
          <a:ln/>
        </p:spPr>
        <p:txBody>
          <a:bodyPr/>
          <a:lstStyle>
            <a:lvl1pPr>
              <a:defRPr/>
            </a:lvl1pPr>
          </a:lstStyle>
          <a:p>
            <a:endParaRPr lang="en-US" altLang="x-none"/>
          </a:p>
        </p:txBody>
      </p:sp>
      <p:sp>
        <p:nvSpPr>
          <p:cNvPr id="9" name="Rectangle 6"/>
          <p:cNvSpPr>
            <a:spLocks noGrp="1" noChangeArrowheads="1"/>
          </p:cNvSpPr>
          <p:nvPr>
            <p:ph type="sldNum" sz="quarter" idx="12"/>
          </p:nvPr>
        </p:nvSpPr>
        <p:spPr>
          <a:ln/>
        </p:spPr>
        <p:txBody>
          <a:bodyPr/>
          <a:lstStyle>
            <a:lvl1pPr>
              <a:defRPr/>
            </a:lvl1pPr>
          </a:lstStyle>
          <a:p>
            <a:fld id="{BF0E0976-4050-8849-B93D-C9974A7BE4B0}" type="slidenum">
              <a:rPr lang="en-US" altLang="x-none"/>
              <a:pPr/>
              <a:t>‹#›</a:t>
            </a:fld>
            <a:endParaRPr lang="en-US" altLang="x-none"/>
          </a:p>
        </p:txBody>
      </p:sp>
    </p:spTree>
    <p:extLst>
      <p:ext uri="{BB962C8B-B14F-4D97-AF65-F5344CB8AC3E}">
        <p14:creationId xmlns:p14="http://schemas.microsoft.com/office/powerpoint/2010/main" val="64890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12810" y="857125"/>
            <a:ext cx="27249599" cy="3066943"/>
          </a:xfrm>
          <a:prstGeom prst="rect">
            <a:avLst/>
          </a:prstGeom>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ltLang="x-none"/>
          </a:p>
        </p:txBody>
      </p:sp>
      <p:sp>
        <p:nvSpPr>
          <p:cNvPr id="4" name="Rectangle 5"/>
          <p:cNvSpPr>
            <a:spLocks noGrp="1" noChangeArrowheads="1"/>
          </p:cNvSpPr>
          <p:nvPr>
            <p:ph type="ftr" sz="quarter" idx="11"/>
          </p:nvPr>
        </p:nvSpPr>
        <p:spPr>
          <a:ln/>
        </p:spPr>
        <p:txBody>
          <a:bodyPr/>
          <a:lstStyle>
            <a:lvl1pPr>
              <a:defRPr/>
            </a:lvl1pPr>
          </a:lstStyle>
          <a:p>
            <a:endParaRPr lang="en-US" altLang="x-none"/>
          </a:p>
        </p:txBody>
      </p:sp>
      <p:sp>
        <p:nvSpPr>
          <p:cNvPr id="5" name="Rectangle 6"/>
          <p:cNvSpPr>
            <a:spLocks noGrp="1" noChangeArrowheads="1"/>
          </p:cNvSpPr>
          <p:nvPr>
            <p:ph type="sldNum" sz="quarter" idx="12"/>
          </p:nvPr>
        </p:nvSpPr>
        <p:spPr>
          <a:ln/>
        </p:spPr>
        <p:txBody>
          <a:bodyPr/>
          <a:lstStyle>
            <a:lvl1pPr>
              <a:defRPr/>
            </a:lvl1pPr>
          </a:lstStyle>
          <a:p>
            <a:fld id="{F992A00D-80C1-5E42-9731-05E9BE2843A4}" type="slidenum">
              <a:rPr lang="en-US" altLang="x-none"/>
              <a:pPr/>
              <a:t>‹#›</a:t>
            </a:fld>
            <a:endParaRPr lang="en-US" altLang="x-none"/>
          </a:p>
        </p:txBody>
      </p:sp>
    </p:spTree>
    <p:extLst>
      <p:ext uri="{BB962C8B-B14F-4D97-AF65-F5344CB8AC3E}">
        <p14:creationId xmlns:p14="http://schemas.microsoft.com/office/powerpoint/2010/main" val="130004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x-none"/>
          </a:p>
        </p:txBody>
      </p:sp>
      <p:sp>
        <p:nvSpPr>
          <p:cNvPr id="3" name="Rectangle 5"/>
          <p:cNvSpPr>
            <a:spLocks noGrp="1" noChangeArrowheads="1"/>
          </p:cNvSpPr>
          <p:nvPr>
            <p:ph type="ftr" sz="quarter" idx="11"/>
          </p:nvPr>
        </p:nvSpPr>
        <p:spPr>
          <a:ln/>
        </p:spPr>
        <p:txBody>
          <a:bodyPr/>
          <a:lstStyle>
            <a:lvl1pPr>
              <a:defRPr/>
            </a:lvl1pPr>
          </a:lstStyle>
          <a:p>
            <a:endParaRPr lang="en-US" altLang="x-none"/>
          </a:p>
        </p:txBody>
      </p:sp>
      <p:sp>
        <p:nvSpPr>
          <p:cNvPr id="4" name="Rectangle 6"/>
          <p:cNvSpPr>
            <a:spLocks noGrp="1" noChangeArrowheads="1"/>
          </p:cNvSpPr>
          <p:nvPr>
            <p:ph type="sldNum" sz="quarter" idx="12"/>
          </p:nvPr>
        </p:nvSpPr>
        <p:spPr>
          <a:ln/>
        </p:spPr>
        <p:txBody>
          <a:bodyPr/>
          <a:lstStyle>
            <a:lvl1pPr>
              <a:defRPr/>
            </a:lvl1pPr>
          </a:lstStyle>
          <a:p>
            <a:fld id="{E2AB8E08-0882-4045-8039-B54BFF0D5BD9}" type="slidenum">
              <a:rPr lang="en-US" altLang="x-none"/>
              <a:pPr/>
              <a:t>‹#›</a:t>
            </a:fld>
            <a:endParaRPr lang="en-US" altLang="x-none"/>
          </a:p>
        </p:txBody>
      </p:sp>
    </p:spTree>
    <p:extLst>
      <p:ext uri="{BB962C8B-B14F-4D97-AF65-F5344CB8AC3E}">
        <p14:creationId xmlns:p14="http://schemas.microsoft.com/office/powerpoint/2010/main" val="128454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7689" y="1692172"/>
            <a:ext cx="19920885" cy="7195826"/>
          </a:xfrm>
          <a:prstGeom prst="rect">
            <a:avLst/>
          </a:prstGeom>
        </p:spPr>
        <p:txBody>
          <a:bodyPr anchor="b"/>
          <a:lstStyle>
            <a:lvl1pPr algn="l">
              <a:defRPr sz="4198" b="1"/>
            </a:lvl1pPr>
          </a:lstStyle>
          <a:p>
            <a:r>
              <a:rPr lang="en-US"/>
              <a:t>Click to edit Master title style</a:t>
            </a:r>
            <a:endParaRPr lang="en-GB"/>
          </a:p>
        </p:txBody>
      </p:sp>
      <p:sp>
        <p:nvSpPr>
          <p:cNvPr id="3" name="Content Placeholder 2"/>
          <p:cNvSpPr>
            <a:spLocks noGrp="1"/>
          </p:cNvSpPr>
          <p:nvPr>
            <p:ph idx="1"/>
          </p:nvPr>
        </p:nvSpPr>
        <p:spPr>
          <a:xfrm>
            <a:off x="23671315" y="1692173"/>
            <a:ext cx="33848249" cy="36251843"/>
          </a:xfrm>
        </p:spPr>
        <p:txBody>
          <a:bodyPr/>
          <a:lstStyle>
            <a:lvl1pPr>
              <a:defRPr sz="6598"/>
            </a:lvl1pPr>
            <a:lvl2pPr>
              <a:defRPr sz="5797"/>
            </a:lvl2pPr>
            <a:lvl3pPr>
              <a:defRPr sz="4998"/>
            </a:lvl3pPr>
            <a:lvl4pPr>
              <a:defRPr sz="4198"/>
            </a:lvl4pPr>
            <a:lvl5pPr>
              <a:defRPr sz="4198"/>
            </a:lvl5pPr>
            <a:lvl6pPr>
              <a:defRPr sz="4198"/>
            </a:lvl6pPr>
            <a:lvl7pPr>
              <a:defRPr sz="4198"/>
            </a:lvl7pPr>
            <a:lvl8pPr>
              <a:defRPr sz="4198"/>
            </a:lvl8pPr>
            <a:lvl9pPr>
              <a:defRPr sz="41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027689" y="8887994"/>
            <a:ext cx="19920885" cy="29056018"/>
          </a:xfrm>
        </p:spPr>
        <p:txBody>
          <a:bodyPr/>
          <a:lstStyle>
            <a:lvl1pPr marL="0" indent="0">
              <a:buNone/>
              <a:defRPr sz="2799"/>
            </a:lvl1pPr>
            <a:lvl2pPr marL="940259" indent="0">
              <a:buNone/>
              <a:defRPr sz="2399"/>
            </a:lvl2pPr>
            <a:lvl3pPr marL="1880517" indent="0">
              <a:buNone/>
              <a:defRPr sz="2000"/>
            </a:lvl3pPr>
            <a:lvl4pPr marL="2820776" indent="0">
              <a:buNone/>
              <a:defRPr sz="1799"/>
            </a:lvl4pPr>
            <a:lvl5pPr marL="3761035" indent="0">
              <a:buNone/>
              <a:defRPr sz="1799"/>
            </a:lvl5pPr>
            <a:lvl6pPr marL="4701292" indent="0">
              <a:buNone/>
              <a:defRPr sz="1799"/>
            </a:lvl6pPr>
            <a:lvl7pPr marL="5641552" indent="0">
              <a:buNone/>
              <a:defRPr sz="1799"/>
            </a:lvl7pPr>
            <a:lvl8pPr marL="6581809" indent="0">
              <a:buNone/>
              <a:defRPr sz="1799"/>
            </a:lvl8pPr>
            <a:lvl9pPr marL="7522069" indent="0">
              <a:buNone/>
              <a:defRPr sz="1799"/>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x-none"/>
          </a:p>
        </p:txBody>
      </p:sp>
      <p:sp>
        <p:nvSpPr>
          <p:cNvPr id="6" name="Rectangle 5"/>
          <p:cNvSpPr>
            <a:spLocks noGrp="1" noChangeArrowheads="1"/>
          </p:cNvSpPr>
          <p:nvPr>
            <p:ph type="ftr" sz="quarter" idx="11"/>
          </p:nvPr>
        </p:nvSpPr>
        <p:spPr>
          <a:ln/>
        </p:spPr>
        <p:txBody>
          <a:bodyPr/>
          <a:lstStyle>
            <a:lvl1pPr>
              <a:defRPr/>
            </a:lvl1pPr>
          </a:lstStyle>
          <a:p>
            <a:endParaRPr lang="en-US" altLang="x-none"/>
          </a:p>
        </p:txBody>
      </p:sp>
      <p:sp>
        <p:nvSpPr>
          <p:cNvPr id="7" name="Rectangle 6"/>
          <p:cNvSpPr>
            <a:spLocks noGrp="1" noChangeArrowheads="1"/>
          </p:cNvSpPr>
          <p:nvPr>
            <p:ph type="sldNum" sz="quarter" idx="12"/>
          </p:nvPr>
        </p:nvSpPr>
        <p:spPr>
          <a:ln/>
        </p:spPr>
        <p:txBody>
          <a:bodyPr/>
          <a:lstStyle>
            <a:lvl1pPr>
              <a:defRPr/>
            </a:lvl1pPr>
          </a:lstStyle>
          <a:p>
            <a:fld id="{800FF174-7C35-1A4B-A6AA-113DC7661084}" type="slidenum">
              <a:rPr lang="en-US" altLang="x-none"/>
              <a:pPr/>
              <a:t>‹#›</a:t>
            </a:fld>
            <a:endParaRPr lang="en-US" altLang="x-none"/>
          </a:p>
        </p:txBody>
      </p:sp>
    </p:spTree>
    <p:extLst>
      <p:ext uri="{BB962C8B-B14F-4D97-AF65-F5344CB8AC3E}">
        <p14:creationId xmlns:p14="http://schemas.microsoft.com/office/powerpoint/2010/main" val="71753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66586" y="29736176"/>
            <a:ext cx="36329000" cy="3509197"/>
          </a:xfrm>
          <a:prstGeom prst="rect">
            <a:avLst/>
          </a:prstGeom>
        </p:spPr>
        <p:txBody>
          <a:bodyPr anchor="b"/>
          <a:lstStyle>
            <a:lvl1pPr algn="l">
              <a:defRPr sz="4198" b="1"/>
            </a:lvl1pPr>
          </a:lstStyle>
          <a:p>
            <a:r>
              <a:rPr lang="en-US"/>
              <a:t>Click to edit Master title style</a:t>
            </a:r>
            <a:endParaRPr lang="en-GB"/>
          </a:p>
        </p:txBody>
      </p:sp>
      <p:sp>
        <p:nvSpPr>
          <p:cNvPr id="3" name="Picture Placeholder 2"/>
          <p:cNvSpPr>
            <a:spLocks noGrp="1"/>
          </p:cNvSpPr>
          <p:nvPr>
            <p:ph type="pic" idx="1"/>
          </p:nvPr>
        </p:nvSpPr>
        <p:spPr>
          <a:xfrm>
            <a:off x="11866586" y="3795061"/>
            <a:ext cx="36329000" cy="25487678"/>
          </a:xfrm>
        </p:spPr>
        <p:txBody>
          <a:bodyPr lIns="294019" tIns="147016" rIns="294019" bIns="147016"/>
          <a:lstStyle>
            <a:lvl1pPr marL="0" indent="0">
              <a:buNone/>
              <a:defRPr sz="6598"/>
            </a:lvl1pPr>
            <a:lvl2pPr marL="940259" indent="0">
              <a:buNone/>
              <a:defRPr sz="5797"/>
            </a:lvl2pPr>
            <a:lvl3pPr marL="1880517" indent="0">
              <a:buNone/>
              <a:defRPr sz="4998"/>
            </a:lvl3pPr>
            <a:lvl4pPr marL="2820776" indent="0">
              <a:buNone/>
              <a:defRPr sz="4198"/>
            </a:lvl4pPr>
            <a:lvl5pPr marL="3761035" indent="0">
              <a:buNone/>
              <a:defRPr sz="4198"/>
            </a:lvl5pPr>
            <a:lvl6pPr marL="4701292" indent="0">
              <a:buNone/>
              <a:defRPr sz="4198"/>
            </a:lvl6pPr>
            <a:lvl7pPr marL="5641552" indent="0">
              <a:buNone/>
              <a:defRPr sz="4198"/>
            </a:lvl7pPr>
            <a:lvl8pPr marL="6581809" indent="0">
              <a:buNone/>
              <a:defRPr sz="4198"/>
            </a:lvl8pPr>
            <a:lvl9pPr marL="7522069" indent="0">
              <a:buNone/>
              <a:defRPr sz="4198"/>
            </a:lvl9pPr>
          </a:lstStyle>
          <a:p>
            <a:pPr lvl="0"/>
            <a:r>
              <a:rPr lang="en-US" noProof="0"/>
              <a:t>Drag picture to placeholder or click icon to add</a:t>
            </a:r>
            <a:endParaRPr lang="en-GB" noProof="0"/>
          </a:p>
        </p:txBody>
      </p:sp>
      <p:sp>
        <p:nvSpPr>
          <p:cNvPr id="4" name="Text Placeholder 3"/>
          <p:cNvSpPr>
            <a:spLocks noGrp="1"/>
          </p:cNvSpPr>
          <p:nvPr>
            <p:ph type="body" sz="half" idx="2"/>
          </p:nvPr>
        </p:nvSpPr>
        <p:spPr>
          <a:xfrm>
            <a:off x="11866586" y="33245371"/>
            <a:ext cx="36329000" cy="4984506"/>
          </a:xfrm>
        </p:spPr>
        <p:txBody>
          <a:bodyPr/>
          <a:lstStyle>
            <a:lvl1pPr marL="0" indent="0">
              <a:buNone/>
              <a:defRPr sz="2799"/>
            </a:lvl1pPr>
            <a:lvl2pPr marL="940259" indent="0">
              <a:buNone/>
              <a:defRPr sz="2399"/>
            </a:lvl2pPr>
            <a:lvl3pPr marL="1880517" indent="0">
              <a:buNone/>
              <a:defRPr sz="2000"/>
            </a:lvl3pPr>
            <a:lvl4pPr marL="2820776" indent="0">
              <a:buNone/>
              <a:defRPr sz="1799"/>
            </a:lvl4pPr>
            <a:lvl5pPr marL="3761035" indent="0">
              <a:buNone/>
              <a:defRPr sz="1799"/>
            </a:lvl5pPr>
            <a:lvl6pPr marL="4701292" indent="0">
              <a:buNone/>
              <a:defRPr sz="1799"/>
            </a:lvl6pPr>
            <a:lvl7pPr marL="5641552" indent="0">
              <a:buNone/>
              <a:defRPr sz="1799"/>
            </a:lvl7pPr>
            <a:lvl8pPr marL="6581809" indent="0">
              <a:buNone/>
              <a:defRPr sz="1799"/>
            </a:lvl8pPr>
            <a:lvl9pPr marL="7522069" indent="0">
              <a:buNone/>
              <a:defRPr sz="1799"/>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x-none"/>
          </a:p>
        </p:txBody>
      </p:sp>
      <p:sp>
        <p:nvSpPr>
          <p:cNvPr id="6" name="Rectangle 5"/>
          <p:cNvSpPr>
            <a:spLocks noGrp="1" noChangeArrowheads="1"/>
          </p:cNvSpPr>
          <p:nvPr>
            <p:ph type="ftr" sz="quarter" idx="11"/>
          </p:nvPr>
        </p:nvSpPr>
        <p:spPr>
          <a:ln/>
        </p:spPr>
        <p:txBody>
          <a:bodyPr/>
          <a:lstStyle>
            <a:lvl1pPr>
              <a:defRPr/>
            </a:lvl1pPr>
          </a:lstStyle>
          <a:p>
            <a:endParaRPr lang="en-US" altLang="x-none"/>
          </a:p>
        </p:txBody>
      </p:sp>
      <p:sp>
        <p:nvSpPr>
          <p:cNvPr id="7" name="Rectangle 6"/>
          <p:cNvSpPr>
            <a:spLocks noGrp="1" noChangeArrowheads="1"/>
          </p:cNvSpPr>
          <p:nvPr>
            <p:ph type="sldNum" sz="quarter" idx="12"/>
          </p:nvPr>
        </p:nvSpPr>
        <p:spPr>
          <a:ln/>
        </p:spPr>
        <p:txBody>
          <a:bodyPr/>
          <a:lstStyle>
            <a:lvl1pPr>
              <a:defRPr/>
            </a:lvl1pPr>
          </a:lstStyle>
          <a:p>
            <a:fld id="{A36CDCD6-9923-B144-AE4C-F2786CB30661}" type="slidenum">
              <a:rPr lang="en-US" altLang="x-none"/>
              <a:pPr/>
              <a:t>‹#›</a:t>
            </a:fld>
            <a:endParaRPr lang="en-US" altLang="x-none"/>
          </a:p>
        </p:txBody>
      </p:sp>
    </p:spTree>
    <p:extLst>
      <p:ext uri="{BB962C8B-B14F-4D97-AF65-F5344CB8AC3E}">
        <p14:creationId xmlns:p14="http://schemas.microsoft.com/office/powerpoint/2010/main" val="150040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512810" y="4990360"/>
            <a:ext cx="27249599" cy="14110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47408" tIns="73708" rIns="147408" bIns="73708"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1512810" y="19472561"/>
            <a:ext cx="7065065" cy="1485679"/>
          </a:xfrm>
          <a:prstGeom prst="rect">
            <a:avLst/>
          </a:prstGeom>
          <a:noFill/>
          <a:ln w="9525">
            <a:noFill/>
            <a:miter lim="800000"/>
            <a:headEnd/>
            <a:tailEnd/>
          </a:ln>
        </p:spPr>
        <p:txBody>
          <a:bodyPr vert="horz" wrap="square" lIns="147408" tIns="73708" rIns="147408" bIns="73708" numCol="1" anchor="t" anchorCtr="0" compatLnSpc="1">
            <a:prstTxWarp prst="textNoShape">
              <a:avLst/>
            </a:prstTxWarp>
          </a:bodyPr>
          <a:lstStyle>
            <a:lvl1pPr>
              <a:defRPr sz="4598"/>
            </a:lvl1pPr>
          </a:lstStyle>
          <a:p>
            <a:endParaRPr lang="en-US" altLang="x-none"/>
          </a:p>
        </p:txBody>
      </p:sp>
      <p:sp>
        <p:nvSpPr>
          <p:cNvPr id="1029" name="Rectangle 5"/>
          <p:cNvSpPr>
            <a:spLocks noGrp="1" noChangeArrowheads="1"/>
          </p:cNvSpPr>
          <p:nvPr>
            <p:ph type="ftr" sz="quarter" idx="3"/>
          </p:nvPr>
        </p:nvSpPr>
        <p:spPr bwMode="auto">
          <a:xfrm>
            <a:off x="10344933" y="19472561"/>
            <a:ext cx="9585350" cy="1485679"/>
          </a:xfrm>
          <a:prstGeom prst="rect">
            <a:avLst/>
          </a:prstGeom>
          <a:noFill/>
          <a:ln w="9525">
            <a:noFill/>
            <a:miter lim="800000"/>
            <a:headEnd/>
            <a:tailEnd/>
          </a:ln>
        </p:spPr>
        <p:txBody>
          <a:bodyPr vert="horz" wrap="square" lIns="147408" tIns="73708" rIns="147408" bIns="73708" numCol="1" anchor="t" anchorCtr="0" compatLnSpc="1">
            <a:prstTxWarp prst="textNoShape">
              <a:avLst/>
            </a:prstTxWarp>
          </a:bodyPr>
          <a:lstStyle>
            <a:lvl1pPr algn="ctr">
              <a:defRPr sz="4598"/>
            </a:lvl1pPr>
          </a:lstStyle>
          <a:p>
            <a:endParaRPr lang="en-US" altLang="x-none"/>
          </a:p>
        </p:txBody>
      </p:sp>
      <p:sp>
        <p:nvSpPr>
          <p:cNvPr id="1030" name="Rectangle 6"/>
          <p:cNvSpPr>
            <a:spLocks noGrp="1" noChangeArrowheads="1"/>
          </p:cNvSpPr>
          <p:nvPr>
            <p:ph type="sldNum" sz="quarter" idx="4"/>
          </p:nvPr>
        </p:nvSpPr>
        <p:spPr bwMode="auto">
          <a:xfrm>
            <a:off x="21697343" y="19472561"/>
            <a:ext cx="7065063" cy="1485679"/>
          </a:xfrm>
          <a:prstGeom prst="rect">
            <a:avLst/>
          </a:prstGeom>
          <a:noFill/>
          <a:ln w="9525">
            <a:noFill/>
            <a:miter lim="800000"/>
            <a:headEnd/>
            <a:tailEnd/>
          </a:ln>
        </p:spPr>
        <p:txBody>
          <a:bodyPr vert="horz" wrap="square" lIns="147408" tIns="73708" rIns="147408" bIns="73708" numCol="1" anchor="t" anchorCtr="0" compatLnSpc="1">
            <a:prstTxWarp prst="textNoShape">
              <a:avLst/>
            </a:prstTxWarp>
          </a:bodyPr>
          <a:lstStyle>
            <a:lvl1pPr algn="r">
              <a:defRPr sz="4598"/>
            </a:lvl1pPr>
          </a:lstStyle>
          <a:p>
            <a:fld id="{C65CAD8A-68BD-6243-838A-3DD119E815E1}" type="slidenum">
              <a:rPr lang="en-US" altLang="x-none"/>
              <a:pPr/>
              <a:t>‹#›</a:t>
            </a:fld>
            <a:endParaRPr lang="en-US" altLang="x-none"/>
          </a:p>
        </p:txBody>
      </p:sp>
      <p:pic>
        <p:nvPicPr>
          <p:cNvPr id="3" name="Picture 2" descr="A red line on a black background&#10;&#10;Description automatically generated">
            <a:extLst>
              <a:ext uri="{FF2B5EF4-FFF2-40B4-BE49-F238E27FC236}">
                <a16:creationId xmlns:a16="http://schemas.microsoft.com/office/drawing/2014/main" id="{379AB9A2-186A-2866-E3B2-731DC9ED25A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1048149" y="36212"/>
            <a:ext cx="9184869" cy="2129566"/>
          </a:xfrm>
          <a:prstGeom prst="rect">
            <a:avLst/>
          </a:prstGeom>
        </p:spPr>
      </p:pic>
      <p:pic>
        <p:nvPicPr>
          <p:cNvPr id="4" name="Picture 3">
            <a:extLst>
              <a:ext uri="{FF2B5EF4-FFF2-40B4-BE49-F238E27FC236}">
                <a16:creationId xmlns:a16="http://schemas.microsoft.com/office/drawing/2014/main" id="{6478EEDC-AEE2-EDDD-8DEA-494F503AA5F0}"/>
              </a:ext>
            </a:extLst>
          </p:cNvPr>
          <p:cNvPicPr>
            <a:picLocks noChangeAspect="1"/>
          </p:cNvPicPr>
          <p:nvPr userDrawn="1"/>
        </p:nvPicPr>
        <p:blipFill>
          <a:blip r:embed="rId14">
            <a:clrChange>
              <a:clrFrom>
                <a:srgbClr val="FFFFFF"/>
              </a:clrFrom>
              <a:clrTo>
                <a:srgbClr val="FFFFFF">
                  <a:alpha val="0"/>
                </a:srgbClr>
              </a:clrTo>
            </a:clrChange>
          </a:blip>
          <a:stretch>
            <a:fillRect/>
          </a:stretch>
        </p:blipFill>
        <p:spPr>
          <a:xfrm>
            <a:off x="21259345" y="1908142"/>
            <a:ext cx="8726707" cy="89171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45195" rtl="0" eaLnBrk="1" fontAlgn="base" hangingPunct="1">
        <a:spcBef>
          <a:spcPct val="0"/>
        </a:spcBef>
        <a:spcAft>
          <a:spcPct val="0"/>
        </a:spcAft>
        <a:defRPr sz="14195">
          <a:solidFill>
            <a:schemeClr val="tx2"/>
          </a:solidFill>
          <a:latin typeface="+mj-lt"/>
          <a:ea typeface="+mj-ea"/>
          <a:cs typeface="+mj-cs"/>
        </a:defRPr>
      </a:lvl1pPr>
      <a:lvl2pPr algn="ctr" defTabSz="2945195" rtl="0" eaLnBrk="1" fontAlgn="base" hangingPunct="1">
        <a:spcBef>
          <a:spcPct val="0"/>
        </a:spcBef>
        <a:spcAft>
          <a:spcPct val="0"/>
        </a:spcAft>
        <a:defRPr sz="14195">
          <a:solidFill>
            <a:schemeClr val="tx2"/>
          </a:solidFill>
          <a:latin typeface="Arial" charset="0"/>
        </a:defRPr>
      </a:lvl2pPr>
      <a:lvl3pPr algn="ctr" defTabSz="2945195" rtl="0" eaLnBrk="1" fontAlgn="base" hangingPunct="1">
        <a:spcBef>
          <a:spcPct val="0"/>
        </a:spcBef>
        <a:spcAft>
          <a:spcPct val="0"/>
        </a:spcAft>
        <a:defRPr sz="14195">
          <a:solidFill>
            <a:schemeClr val="tx2"/>
          </a:solidFill>
          <a:latin typeface="Arial" charset="0"/>
        </a:defRPr>
      </a:lvl3pPr>
      <a:lvl4pPr algn="ctr" defTabSz="2945195" rtl="0" eaLnBrk="1" fontAlgn="base" hangingPunct="1">
        <a:spcBef>
          <a:spcPct val="0"/>
        </a:spcBef>
        <a:spcAft>
          <a:spcPct val="0"/>
        </a:spcAft>
        <a:defRPr sz="14195">
          <a:solidFill>
            <a:schemeClr val="tx2"/>
          </a:solidFill>
          <a:latin typeface="Arial" charset="0"/>
        </a:defRPr>
      </a:lvl4pPr>
      <a:lvl5pPr algn="ctr" defTabSz="2945195" rtl="0" eaLnBrk="1" fontAlgn="base" hangingPunct="1">
        <a:spcBef>
          <a:spcPct val="0"/>
        </a:spcBef>
        <a:spcAft>
          <a:spcPct val="0"/>
        </a:spcAft>
        <a:defRPr sz="14195">
          <a:solidFill>
            <a:schemeClr val="tx2"/>
          </a:solidFill>
          <a:latin typeface="Arial" charset="0"/>
        </a:defRPr>
      </a:lvl5pPr>
      <a:lvl6pPr marL="940259" algn="ctr" defTabSz="5879883" rtl="0" eaLnBrk="1" fontAlgn="base" hangingPunct="1">
        <a:spcBef>
          <a:spcPct val="0"/>
        </a:spcBef>
        <a:spcAft>
          <a:spcPct val="0"/>
        </a:spcAft>
        <a:defRPr sz="28388">
          <a:solidFill>
            <a:schemeClr val="tx2"/>
          </a:solidFill>
          <a:latin typeface="Arial" charset="0"/>
        </a:defRPr>
      </a:lvl6pPr>
      <a:lvl7pPr marL="1880517" algn="ctr" defTabSz="5879883" rtl="0" eaLnBrk="1" fontAlgn="base" hangingPunct="1">
        <a:spcBef>
          <a:spcPct val="0"/>
        </a:spcBef>
        <a:spcAft>
          <a:spcPct val="0"/>
        </a:spcAft>
        <a:defRPr sz="28388">
          <a:solidFill>
            <a:schemeClr val="tx2"/>
          </a:solidFill>
          <a:latin typeface="Arial" charset="0"/>
        </a:defRPr>
      </a:lvl7pPr>
      <a:lvl8pPr marL="2820776" algn="ctr" defTabSz="5879883" rtl="0" eaLnBrk="1" fontAlgn="base" hangingPunct="1">
        <a:spcBef>
          <a:spcPct val="0"/>
        </a:spcBef>
        <a:spcAft>
          <a:spcPct val="0"/>
        </a:spcAft>
        <a:defRPr sz="28388">
          <a:solidFill>
            <a:schemeClr val="tx2"/>
          </a:solidFill>
          <a:latin typeface="Arial" charset="0"/>
        </a:defRPr>
      </a:lvl8pPr>
      <a:lvl9pPr marL="3761035" algn="ctr" defTabSz="5879883" rtl="0" eaLnBrk="1" fontAlgn="base" hangingPunct="1">
        <a:spcBef>
          <a:spcPct val="0"/>
        </a:spcBef>
        <a:spcAft>
          <a:spcPct val="0"/>
        </a:spcAft>
        <a:defRPr sz="28388">
          <a:solidFill>
            <a:schemeClr val="tx2"/>
          </a:solidFill>
          <a:latin typeface="Arial" charset="0"/>
        </a:defRPr>
      </a:lvl9pPr>
    </p:titleStyle>
    <p:bodyStyle>
      <a:lvl1pPr marL="1107623" indent="-1107623" algn="l" defTabSz="2945195" rtl="0" eaLnBrk="1" fontAlgn="base" hangingPunct="1">
        <a:spcBef>
          <a:spcPct val="20000"/>
        </a:spcBef>
        <a:spcAft>
          <a:spcPct val="0"/>
        </a:spcAft>
        <a:buChar char="•"/>
        <a:defRPr sz="10396">
          <a:solidFill>
            <a:schemeClr val="tx1"/>
          </a:solidFill>
          <a:latin typeface="+mn-lt"/>
          <a:ea typeface="+mn-ea"/>
          <a:cs typeface="+mn-cs"/>
        </a:defRPr>
      </a:lvl1pPr>
      <a:lvl2pPr marL="2396146" indent="-920373" algn="l" defTabSz="2945195" rtl="0" eaLnBrk="1" fontAlgn="base" hangingPunct="1">
        <a:spcBef>
          <a:spcPct val="20000"/>
        </a:spcBef>
        <a:spcAft>
          <a:spcPct val="0"/>
        </a:spcAft>
        <a:buChar char="–"/>
        <a:defRPr sz="8996">
          <a:solidFill>
            <a:schemeClr val="tx1"/>
          </a:solidFill>
          <a:latin typeface="+mn-lt"/>
        </a:defRPr>
      </a:lvl2pPr>
      <a:lvl3pPr marL="3684669" indent="-736299" algn="l" defTabSz="2945195" rtl="0" eaLnBrk="1" fontAlgn="base" hangingPunct="1">
        <a:spcBef>
          <a:spcPct val="20000"/>
        </a:spcBef>
        <a:spcAft>
          <a:spcPct val="0"/>
        </a:spcAft>
        <a:buChar char="•"/>
        <a:defRPr sz="7797">
          <a:solidFill>
            <a:schemeClr val="tx1"/>
          </a:solidFill>
          <a:latin typeface="+mn-lt"/>
        </a:defRPr>
      </a:lvl3pPr>
      <a:lvl4pPr marL="5160439" indent="-736299" algn="l" defTabSz="2945195" rtl="0" eaLnBrk="1" fontAlgn="base" hangingPunct="1">
        <a:spcBef>
          <a:spcPct val="20000"/>
        </a:spcBef>
        <a:spcAft>
          <a:spcPct val="0"/>
        </a:spcAft>
        <a:buChar char="–"/>
        <a:defRPr sz="6398">
          <a:solidFill>
            <a:schemeClr val="tx1"/>
          </a:solidFill>
          <a:latin typeface="+mn-lt"/>
        </a:defRPr>
      </a:lvl4pPr>
      <a:lvl5pPr marL="6633036" indent="-736299" algn="l" defTabSz="2945195" rtl="0" eaLnBrk="1" fontAlgn="base" hangingPunct="1">
        <a:spcBef>
          <a:spcPct val="20000"/>
        </a:spcBef>
        <a:spcAft>
          <a:spcPct val="0"/>
        </a:spcAft>
        <a:buChar char="»"/>
        <a:defRPr sz="6398">
          <a:solidFill>
            <a:schemeClr val="tx1"/>
          </a:solidFill>
          <a:latin typeface="+mn-lt"/>
        </a:defRPr>
      </a:lvl5pPr>
      <a:lvl6pPr marL="14172440" indent="-1469155" algn="l" defTabSz="5879883" rtl="0" eaLnBrk="1" fontAlgn="base" hangingPunct="1">
        <a:spcBef>
          <a:spcPct val="20000"/>
        </a:spcBef>
        <a:spcAft>
          <a:spcPct val="0"/>
        </a:spcAft>
        <a:buChar char="»"/>
        <a:defRPr sz="12995">
          <a:solidFill>
            <a:schemeClr val="tx1"/>
          </a:solidFill>
          <a:latin typeface="+mn-lt"/>
        </a:defRPr>
      </a:lvl6pPr>
      <a:lvl7pPr marL="15112700" indent="-1469155" algn="l" defTabSz="5879883" rtl="0" eaLnBrk="1" fontAlgn="base" hangingPunct="1">
        <a:spcBef>
          <a:spcPct val="20000"/>
        </a:spcBef>
        <a:spcAft>
          <a:spcPct val="0"/>
        </a:spcAft>
        <a:buChar char="»"/>
        <a:defRPr sz="12995">
          <a:solidFill>
            <a:schemeClr val="tx1"/>
          </a:solidFill>
          <a:latin typeface="+mn-lt"/>
        </a:defRPr>
      </a:lvl7pPr>
      <a:lvl8pPr marL="16052959" indent="-1469155" algn="l" defTabSz="5879883" rtl="0" eaLnBrk="1" fontAlgn="base" hangingPunct="1">
        <a:spcBef>
          <a:spcPct val="20000"/>
        </a:spcBef>
        <a:spcAft>
          <a:spcPct val="0"/>
        </a:spcAft>
        <a:buChar char="»"/>
        <a:defRPr sz="12995">
          <a:solidFill>
            <a:schemeClr val="tx1"/>
          </a:solidFill>
          <a:latin typeface="+mn-lt"/>
        </a:defRPr>
      </a:lvl8pPr>
      <a:lvl9pPr marL="16993216" indent="-1469155" algn="l" defTabSz="5879883" rtl="0" eaLnBrk="1" fontAlgn="base" hangingPunct="1">
        <a:spcBef>
          <a:spcPct val="20000"/>
        </a:spcBef>
        <a:spcAft>
          <a:spcPct val="0"/>
        </a:spcAft>
        <a:buChar char="»"/>
        <a:defRPr sz="12995">
          <a:solidFill>
            <a:schemeClr val="tx1"/>
          </a:solidFill>
          <a:latin typeface="+mn-lt"/>
        </a:defRPr>
      </a:lvl9pPr>
    </p:bodyStyle>
    <p:otherStyle>
      <a:defPPr>
        <a:defRPr lang="en-US"/>
      </a:defPPr>
      <a:lvl1pPr marL="0" algn="l" defTabSz="1880517" rtl="0" eaLnBrk="1" latinLnBrk="0" hangingPunct="1">
        <a:defRPr sz="3798" kern="1200">
          <a:solidFill>
            <a:schemeClr val="tx1"/>
          </a:solidFill>
          <a:latin typeface="+mn-lt"/>
          <a:ea typeface="+mn-ea"/>
          <a:cs typeface="+mn-cs"/>
        </a:defRPr>
      </a:lvl1pPr>
      <a:lvl2pPr marL="940259" algn="l" defTabSz="1880517" rtl="0" eaLnBrk="1" latinLnBrk="0" hangingPunct="1">
        <a:defRPr sz="3798" kern="1200">
          <a:solidFill>
            <a:schemeClr val="tx1"/>
          </a:solidFill>
          <a:latin typeface="+mn-lt"/>
          <a:ea typeface="+mn-ea"/>
          <a:cs typeface="+mn-cs"/>
        </a:defRPr>
      </a:lvl2pPr>
      <a:lvl3pPr marL="1880517" algn="l" defTabSz="1880517" rtl="0" eaLnBrk="1" latinLnBrk="0" hangingPunct="1">
        <a:defRPr sz="3798" kern="1200">
          <a:solidFill>
            <a:schemeClr val="tx1"/>
          </a:solidFill>
          <a:latin typeface="+mn-lt"/>
          <a:ea typeface="+mn-ea"/>
          <a:cs typeface="+mn-cs"/>
        </a:defRPr>
      </a:lvl3pPr>
      <a:lvl4pPr marL="2820776" algn="l" defTabSz="1880517" rtl="0" eaLnBrk="1" latinLnBrk="0" hangingPunct="1">
        <a:defRPr sz="3798" kern="1200">
          <a:solidFill>
            <a:schemeClr val="tx1"/>
          </a:solidFill>
          <a:latin typeface="+mn-lt"/>
          <a:ea typeface="+mn-ea"/>
          <a:cs typeface="+mn-cs"/>
        </a:defRPr>
      </a:lvl4pPr>
      <a:lvl5pPr marL="3761035" algn="l" defTabSz="1880517" rtl="0" eaLnBrk="1" latinLnBrk="0" hangingPunct="1">
        <a:defRPr sz="3798" kern="1200">
          <a:solidFill>
            <a:schemeClr val="tx1"/>
          </a:solidFill>
          <a:latin typeface="+mn-lt"/>
          <a:ea typeface="+mn-ea"/>
          <a:cs typeface="+mn-cs"/>
        </a:defRPr>
      </a:lvl5pPr>
      <a:lvl6pPr marL="4701292" algn="l" defTabSz="1880517" rtl="0" eaLnBrk="1" latinLnBrk="0" hangingPunct="1">
        <a:defRPr sz="3798" kern="1200">
          <a:solidFill>
            <a:schemeClr val="tx1"/>
          </a:solidFill>
          <a:latin typeface="+mn-lt"/>
          <a:ea typeface="+mn-ea"/>
          <a:cs typeface="+mn-cs"/>
        </a:defRPr>
      </a:lvl6pPr>
      <a:lvl7pPr marL="5641552" algn="l" defTabSz="1880517" rtl="0" eaLnBrk="1" latinLnBrk="0" hangingPunct="1">
        <a:defRPr sz="3798" kern="1200">
          <a:solidFill>
            <a:schemeClr val="tx1"/>
          </a:solidFill>
          <a:latin typeface="+mn-lt"/>
          <a:ea typeface="+mn-ea"/>
          <a:cs typeface="+mn-cs"/>
        </a:defRPr>
      </a:lvl7pPr>
      <a:lvl8pPr marL="6581809" algn="l" defTabSz="1880517" rtl="0" eaLnBrk="1" latinLnBrk="0" hangingPunct="1">
        <a:defRPr sz="3798" kern="1200">
          <a:solidFill>
            <a:schemeClr val="tx1"/>
          </a:solidFill>
          <a:latin typeface="+mn-lt"/>
          <a:ea typeface="+mn-ea"/>
          <a:cs typeface="+mn-cs"/>
        </a:defRPr>
      </a:lvl8pPr>
      <a:lvl9pPr marL="7522069" algn="l" defTabSz="1880517" rtl="0" eaLnBrk="1" latinLnBrk="0" hangingPunct="1">
        <a:defRPr sz="37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15"/>
          <p:cNvSpPr>
            <a:spLocks noChangeShapeType="1"/>
          </p:cNvSpPr>
          <p:nvPr/>
        </p:nvSpPr>
        <p:spPr bwMode="auto">
          <a:xfrm>
            <a:off x="21288" y="2814696"/>
            <a:ext cx="30232641" cy="0"/>
          </a:xfrm>
          <a:prstGeom prst="line">
            <a:avLst/>
          </a:prstGeom>
          <a:noFill/>
          <a:ln w="114300">
            <a:solidFill>
              <a:srgbClr val="00FFFF"/>
            </a:solidFill>
            <a:round/>
            <a:headEnd/>
            <a:tailEnd/>
          </a:ln>
          <a:extLst>
            <a:ext uri="{909E8E84-426E-40DD-AFC4-6F175D3DCCD1}">
              <a14:hiddenFill xmlns:a14="http://schemas.microsoft.com/office/drawing/2010/main">
                <a:noFill/>
              </a14:hiddenFill>
            </a:ext>
          </a:extLst>
        </p:spPr>
        <p:txBody>
          <a:bodyPr lIns="188051" tIns="94025" rIns="188051" bIns="94025"/>
          <a:lstStyle/>
          <a:p>
            <a:endParaRPr lang="en-US" sz="16412"/>
          </a:p>
        </p:txBody>
      </p:sp>
      <p:sp>
        <p:nvSpPr>
          <p:cNvPr id="2052" name="Rectangle 14"/>
          <p:cNvSpPr>
            <a:spLocks noChangeArrowheads="1"/>
          </p:cNvSpPr>
          <p:nvPr/>
        </p:nvSpPr>
        <p:spPr bwMode="auto">
          <a:xfrm>
            <a:off x="21289" y="2852782"/>
            <a:ext cx="30232641" cy="18528045"/>
          </a:xfrm>
          <a:prstGeom prst="rect">
            <a:avLst/>
          </a:prstGeom>
          <a:solidFill>
            <a:srgbClr val="04638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4291" tIns="47145" rIns="94291" bIns="47145" anchor="ctr"/>
          <a:lstStyle>
            <a:lvl1pPr defTabSz="471488" eaLnBrk="0" hangingPunct="0">
              <a:defRPr sz="2900">
                <a:solidFill>
                  <a:schemeClr val="tx1"/>
                </a:solidFill>
                <a:latin typeface="Arial" charset="0"/>
              </a:defRPr>
            </a:lvl1pPr>
            <a:lvl2pPr marL="742950" indent="-285750" defTabSz="471488" eaLnBrk="0" hangingPunct="0">
              <a:defRPr sz="2900">
                <a:solidFill>
                  <a:schemeClr val="tx1"/>
                </a:solidFill>
                <a:latin typeface="Arial" charset="0"/>
              </a:defRPr>
            </a:lvl2pPr>
            <a:lvl3pPr marL="1143000" indent="-228600" defTabSz="471488" eaLnBrk="0" hangingPunct="0">
              <a:defRPr sz="2900">
                <a:solidFill>
                  <a:schemeClr val="tx1"/>
                </a:solidFill>
                <a:latin typeface="Arial" charset="0"/>
              </a:defRPr>
            </a:lvl3pPr>
            <a:lvl4pPr marL="1600200" indent="-228600" defTabSz="471488" eaLnBrk="0" hangingPunct="0">
              <a:defRPr sz="2900">
                <a:solidFill>
                  <a:schemeClr val="tx1"/>
                </a:solidFill>
                <a:latin typeface="Arial" charset="0"/>
              </a:defRPr>
            </a:lvl4pPr>
            <a:lvl5pPr marL="2057400" indent="-228600" defTabSz="471488" eaLnBrk="0" hangingPunct="0">
              <a:defRPr sz="2900">
                <a:solidFill>
                  <a:schemeClr val="tx1"/>
                </a:solidFill>
                <a:latin typeface="Arial" charset="0"/>
              </a:defRPr>
            </a:lvl5pPr>
            <a:lvl6pPr marL="2514600" indent="-228600" defTabSz="471488" eaLnBrk="0" fontAlgn="base" hangingPunct="0">
              <a:spcBef>
                <a:spcPct val="0"/>
              </a:spcBef>
              <a:spcAft>
                <a:spcPct val="0"/>
              </a:spcAft>
              <a:defRPr sz="2900">
                <a:solidFill>
                  <a:schemeClr val="tx1"/>
                </a:solidFill>
                <a:latin typeface="Arial" charset="0"/>
              </a:defRPr>
            </a:lvl6pPr>
            <a:lvl7pPr marL="2971800" indent="-228600" defTabSz="471488" eaLnBrk="0" fontAlgn="base" hangingPunct="0">
              <a:spcBef>
                <a:spcPct val="0"/>
              </a:spcBef>
              <a:spcAft>
                <a:spcPct val="0"/>
              </a:spcAft>
              <a:defRPr sz="2900">
                <a:solidFill>
                  <a:schemeClr val="tx1"/>
                </a:solidFill>
                <a:latin typeface="Arial" charset="0"/>
              </a:defRPr>
            </a:lvl7pPr>
            <a:lvl8pPr marL="3429000" indent="-228600" defTabSz="471488" eaLnBrk="0" fontAlgn="base" hangingPunct="0">
              <a:spcBef>
                <a:spcPct val="0"/>
              </a:spcBef>
              <a:spcAft>
                <a:spcPct val="0"/>
              </a:spcAft>
              <a:defRPr sz="2900">
                <a:solidFill>
                  <a:schemeClr val="tx1"/>
                </a:solidFill>
                <a:latin typeface="Arial" charset="0"/>
              </a:defRPr>
            </a:lvl8pPr>
            <a:lvl9pPr marL="3886200" indent="-228600" defTabSz="471488" eaLnBrk="0" fontAlgn="base" hangingPunct="0">
              <a:spcBef>
                <a:spcPct val="0"/>
              </a:spcBef>
              <a:spcAft>
                <a:spcPct val="0"/>
              </a:spcAft>
              <a:defRPr sz="2900">
                <a:solidFill>
                  <a:schemeClr val="tx1"/>
                </a:solidFill>
                <a:latin typeface="Arial" charset="0"/>
              </a:defRPr>
            </a:lvl9pPr>
          </a:lstStyle>
          <a:p>
            <a:pPr eaLnBrk="1" hangingPunct="1"/>
            <a:endParaRPr lang="en-US" altLang="x-none" sz="5797"/>
          </a:p>
        </p:txBody>
      </p:sp>
      <p:sp>
        <p:nvSpPr>
          <p:cNvPr id="2054" name="Text Box 6"/>
          <p:cNvSpPr txBox="1">
            <a:spLocks noChangeArrowheads="1"/>
          </p:cNvSpPr>
          <p:nvPr/>
        </p:nvSpPr>
        <p:spPr bwMode="auto">
          <a:xfrm>
            <a:off x="7363933" y="2918141"/>
            <a:ext cx="15703454" cy="306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91" tIns="47145" rIns="94291" bIns="47145">
            <a:spAutoFit/>
          </a:bodyPr>
          <a:lstStyle>
            <a:lvl1pPr defTabSz="1433513" eaLnBrk="0" hangingPunct="0">
              <a:defRPr sz="2900">
                <a:solidFill>
                  <a:schemeClr val="tx1"/>
                </a:solidFill>
                <a:latin typeface="Arial" charset="0"/>
              </a:defRPr>
            </a:lvl1pPr>
            <a:lvl2pPr marL="742950" indent="-285750" defTabSz="1433513" eaLnBrk="0" hangingPunct="0">
              <a:defRPr sz="2900">
                <a:solidFill>
                  <a:schemeClr val="tx1"/>
                </a:solidFill>
                <a:latin typeface="Arial" charset="0"/>
              </a:defRPr>
            </a:lvl2pPr>
            <a:lvl3pPr marL="1143000" indent="-228600" defTabSz="1433513" eaLnBrk="0" hangingPunct="0">
              <a:defRPr sz="2900">
                <a:solidFill>
                  <a:schemeClr val="tx1"/>
                </a:solidFill>
                <a:latin typeface="Arial" charset="0"/>
              </a:defRPr>
            </a:lvl3pPr>
            <a:lvl4pPr marL="1600200" indent="-228600" defTabSz="1433513" eaLnBrk="0" hangingPunct="0">
              <a:defRPr sz="2900">
                <a:solidFill>
                  <a:schemeClr val="tx1"/>
                </a:solidFill>
                <a:latin typeface="Arial" charset="0"/>
              </a:defRPr>
            </a:lvl4pPr>
            <a:lvl5pPr marL="2057400" indent="-228600" defTabSz="1433513" eaLnBrk="0" hangingPunct="0">
              <a:defRPr sz="2900">
                <a:solidFill>
                  <a:schemeClr val="tx1"/>
                </a:solidFill>
                <a:latin typeface="Arial" charset="0"/>
              </a:defRPr>
            </a:lvl5pPr>
            <a:lvl6pPr marL="2514600" indent="-228600" defTabSz="1433513" eaLnBrk="0" fontAlgn="base" hangingPunct="0">
              <a:spcBef>
                <a:spcPct val="0"/>
              </a:spcBef>
              <a:spcAft>
                <a:spcPct val="0"/>
              </a:spcAft>
              <a:defRPr sz="2900">
                <a:solidFill>
                  <a:schemeClr val="tx1"/>
                </a:solidFill>
                <a:latin typeface="Arial" charset="0"/>
              </a:defRPr>
            </a:lvl6pPr>
            <a:lvl7pPr marL="2971800" indent="-228600" defTabSz="1433513" eaLnBrk="0" fontAlgn="base" hangingPunct="0">
              <a:spcBef>
                <a:spcPct val="0"/>
              </a:spcBef>
              <a:spcAft>
                <a:spcPct val="0"/>
              </a:spcAft>
              <a:defRPr sz="2900">
                <a:solidFill>
                  <a:schemeClr val="tx1"/>
                </a:solidFill>
                <a:latin typeface="Arial" charset="0"/>
              </a:defRPr>
            </a:lvl7pPr>
            <a:lvl8pPr marL="3429000" indent="-228600" defTabSz="1433513" eaLnBrk="0" fontAlgn="base" hangingPunct="0">
              <a:spcBef>
                <a:spcPct val="0"/>
              </a:spcBef>
              <a:spcAft>
                <a:spcPct val="0"/>
              </a:spcAft>
              <a:defRPr sz="2900">
                <a:solidFill>
                  <a:schemeClr val="tx1"/>
                </a:solidFill>
                <a:latin typeface="Arial" charset="0"/>
              </a:defRPr>
            </a:lvl8pPr>
            <a:lvl9pPr marL="3886200" indent="-228600" defTabSz="1433513" eaLnBrk="0" fontAlgn="base" hangingPunct="0">
              <a:spcBef>
                <a:spcPct val="0"/>
              </a:spcBef>
              <a:spcAft>
                <a:spcPct val="0"/>
              </a:spcAft>
              <a:defRPr sz="2900">
                <a:solidFill>
                  <a:schemeClr val="tx1"/>
                </a:solidFill>
                <a:latin typeface="Arial" charset="0"/>
              </a:defRPr>
            </a:lvl9pPr>
          </a:lstStyle>
          <a:p>
            <a:pPr algn="ctr" eaLnBrk="1" hangingPunct="1">
              <a:spcBef>
                <a:spcPts val="1199"/>
              </a:spcBef>
            </a:pPr>
            <a:r>
              <a:rPr lang="en-US" altLang="x-none" sz="4798" dirty="0">
                <a:solidFill>
                  <a:schemeClr val="bg1"/>
                </a:solidFill>
              </a:rPr>
              <a:t>Authors</a:t>
            </a:r>
          </a:p>
          <a:p>
            <a:pPr algn="ctr" eaLnBrk="1" hangingPunct="1">
              <a:spcBef>
                <a:spcPts val="1199"/>
              </a:spcBef>
            </a:pPr>
            <a:r>
              <a:rPr lang="en-US" altLang="x-none" sz="4798" dirty="0">
                <a:solidFill>
                  <a:schemeClr val="bg1"/>
                </a:solidFill>
              </a:rPr>
              <a:t>Affiliations</a:t>
            </a:r>
          </a:p>
          <a:p>
            <a:pPr algn="ctr" eaLnBrk="1" hangingPunct="1">
              <a:spcBef>
                <a:spcPct val="50000"/>
              </a:spcBef>
            </a:pPr>
            <a:endParaRPr lang="en-US" altLang="x-none" sz="5797" dirty="0">
              <a:solidFill>
                <a:schemeClr val="bg1"/>
              </a:solidFill>
            </a:endParaRPr>
          </a:p>
        </p:txBody>
      </p:sp>
      <p:sp>
        <p:nvSpPr>
          <p:cNvPr id="2055" name="Rectangle 7"/>
          <p:cNvSpPr>
            <a:spLocks noChangeArrowheads="1"/>
          </p:cNvSpPr>
          <p:nvPr/>
        </p:nvSpPr>
        <p:spPr bwMode="auto">
          <a:xfrm>
            <a:off x="462432" y="4766521"/>
            <a:ext cx="7077345" cy="15900224"/>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just" eaLnBrk="1" hangingPunct="1"/>
            <a:r>
              <a:rPr lang="en-US" altLang="x-none" sz="2799" b="1" dirty="0"/>
              <a:t>1. HEADING</a:t>
            </a:r>
          </a:p>
          <a:p>
            <a:pPr algn="just" eaLnBrk="1" hangingPunct="1"/>
            <a:r>
              <a:rPr lang="en-US" altLang="x-none" sz="2799" dirty="0"/>
              <a:t>Amino acids the building blocks of peptides and proteins and come in 21 varieties. Some initial studies have used THz to probe amino acid structures and dynamics. However, most of these studies use crystalline forms the amino acids crushed into a solid tablet form. This tablet in then probed with a range of THz frequencies from 0.1THz to 4THz. The experiments have been done for monomers and polymers for common amino acids. </a:t>
            </a:r>
          </a:p>
        </p:txBody>
      </p:sp>
      <p:sp>
        <p:nvSpPr>
          <p:cNvPr id="2056" name="Rectangle 8"/>
          <p:cNvSpPr>
            <a:spLocks noChangeArrowheads="1"/>
          </p:cNvSpPr>
          <p:nvPr/>
        </p:nvSpPr>
        <p:spPr bwMode="auto">
          <a:xfrm>
            <a:off x="7911100" y="4766521"/>
            <a:ext cx="7077345" cy="15900224"/>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3998"/>
          </a:p>
        </p:txBody>
      </p:sp>
      <p:sp>
        <p:nvSpPr>
          <p:cNvPr id="2057" name="Rectangle 9"/>
          <p:cNvSpPr>
            <a:spLocks noChangeArrowheads="1"/>
          </p:cNvSpPr>
          <p:nvPr/>
        </p:nvSpPr>
        <p:spPr bwMode="auto">
          <a:xfrm>
            <a:off x="15359768" y="4766521"/>
            <a:ext cx="7077345" cy="15900224"/>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3998"/>
          </a:p>
        </p:txBody>
      </p:sp>
      <p:sp>
        <p:nvSpPr>
          <p:cNvPr id="2058" name="Rectangle 10"/>
          <p:cNvSpPr>
            <a:spLocks noChangeArrowheads="1"/>
          </p:cNvSpPr>
          <p:nvPr/>
        </p:nvSpPr>
        <p:spPr bwMode="auto">
          <a:xfrm>
            <a:off x="22805262" y="4766521"/>
            <a:ext cx="7077345" cy="15900224"/>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3998"/>
          </a:p>
        </p:txBody>
      </p:sp>
      <p:sp>
        <p:nvSpPr>
          <p:cNvPr id="2059" name="TextBox 11"/>
          <p:cNvSpPr txBox="1">
            <a:spLocks noChangeArrowheads="1"/>
          </p:cNvSpPr>
          <p:nvPr/>
        </p:nvSpPr>
        <p:spPr bwMode="auto">
          <a:xfrm>
            <a:off x="-2425136" y="781941"/>
            <a:ext cx="10568412" cy="9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ctr" eaLnBrk="1" hangingPunct="1"/>
            <a:r>
              <a:rPr lang="en-US" altLang="x-none" sz="5797" dirty="0"/>
              <a:t>Abstract title</a:t>
            </a:r>
          </a:p>
        </p:txBody>
      </p:sp>
      <p:graphicFrame>
        <p:nvGraphicFramePr>
          <p:cNvPr id="17" name="Chart 16"/>
          <p:cNvGraphicFramePr/>
          <p:nvPr>
            <p:extLst>
              <p:ext uri="{D42A27DB-BD31-4B8C-83A1-F6EECF244321}">
                <p14:modId xmlns:p14="http://schemas.microsoft.com/office/powerpoint/2010/main" val="274217984"/>
              </p:ext>
            </p:extLst>
          </p:nvPr>
        </p:nvGraphicFramePr>
        <p:xfrm>
          <a:off x="7996741" y="4979117"/>
          <a:ext cx="6831382" cy="5403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859088" rtl="0" eaLnBrk="1" fontAlgn="base" latinLnBrk="0" hangingPunct="1">
          <a:lnSpc>
            <a:spcPct val="100000"/>
          </a:lnSpc>
          <a:spcBef>
            <a:spcPct val="0"/>
          </a:spcBef>
          <a:spcAft>
            <a:spcPct val="0"/>
          </a:spcAft>
          <a:buClrTx/>
          <a:buSzTx/>
          <a:buFontTx/>
          <a:buNone/>
          <a:tabLst/>
          <a:defRPr kumimoji="0" lang="en-GB"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859088" rtl="0" eaLnBrk="1" fontAlgn="base" latinLnBrk="0" hangingPunct="1">
          <a:lnSpc>
            <a:spcPct val="100000"/>
          </a:lnSpc>
          <a:spcBef>
            <a:spcPct val="0"/>
          </a:spcBef>
          <a:spcAft>
            <a:spcPct val="0"/>
          </a:spcAft>
          <a:buClrTx/>
          <a:buSzTx/>
          <a:buFontTx/>
          <a:buNone/>
          <a:tabLst/>
          <a:defRPr kumimoji="0" lang="en-GB" sz="5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D40E6585C8784EB4F7A91A219ECB38" ma:contentTypeVersion="0" ma:contentTypeDescription="Create a new document." ma:contentTypeScope="" ma:versionID="225f1df7c0d1d866e72199d38b91779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9E428E-B4E8-4A06-9EB6-04820EC0F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4D0D3C5-34E4-4C50-AEF0-1975AC22AD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93</Words>
  <Application>Microsoft Office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Vickers, Anthony J</dc:creator>
  <cp:lastModifiedBy>Andreu-Perez, Javier</cp:lastModifiedBy>
  <cp:revision>3</cp:revision>
  <dcterms:created xsi:type="dcterms:W3CDTF">2017-01-16T10:10:48Z</dcterms:created>
  <dcterms:modified xsi:type="dcterms:W3CDTF">2023-08-25T00:14:43Z</dcterms:modified>
</cp:coreProperties>
</file>